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9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0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ink/ink1.xml" ContentType="application/inkml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47"/>
  </p:notesMasterIdLst>
  <p:handoutMasterIdLst>
    <p:handoutMasterId r:id="rId48"/>
  </p:handoutMasterIdLst>
  <p:sldIdLst>
    <p:sldId id="256" r:id="rId2"/>
    <p:sldId id="397" r:id="rId3"/>
    <p:sldId id="317" r:id="rId4"/>
    <p:sldId id="356" r:id="rId5"/>
    <p:sldId id="352" r:id="rId6"/>
    <p:sldId id="357" r:id="rId7"/>
    <p:sldId id="326" r:id="rId8"/>
    <p:sldId id="355" r:id="rId9"/>
    <p:sldId id="398" r:id="rId10"/>
    <p:sldId id="378" r:id="rId11"/>
    <p:sldId id="359" r:id="rId12"/>
    <p:sldId id="358" r:id="rId13"/>
    <p:sldId id="403" r:id="rId14"/>
    <p:sldId id="393" r:id="rId15"/>
    <p:sldId id="401" r:id="rId16"/>
    <p:sldId id="370" r:id="rId17"/>
    <p:sldId id="402" r:id="rId18"/>
    <p:sldId id="340" r:id="rId19"/>
    <p:sldId id="343" r:id="rId20"/>
    <p:sldId id="400" r:id="rId21"/>
    <p:sldId id="341" r:id="rId22"/>
    <p:sldId id="338" r:id="rId23"/>
    <p:sldId id="375" r:id="rId24"/>
    <p:sldId id="399" r:id="rId25"/>
    <p:sldId id="337" r:id="rId26"/>
    <p:sldId id="346" r:id="rId27"/>
    <p:sldId id="389" r:id="rId28"/>
    <p:sldId id="342" r:id="rId29"/>
    <p:sldId id="344" r:id="rId30"/>
    <p:sldId id="390" r:id="rId31"/>
    <p:sldId id="391" r:id="rId32"/>
    <p:sldId id="348" r:id="rId33"/>
    <p:sldId id="379" r:id="rId34"/>
    <p:sldId id="349" r:id="rId35"/>
    <p:sldId id="350" r:id="rId36"/>
    <p:sldId id="395" r:id="rId37"/>
    <p:sldId id="381" r:id="rId38"/>
    <p:sldId id="382" r:id="rId39"/>
    <p:sldId id="383" r:id="rId40"/>
    <p:sldId id="396" r:id="rId41"/>
    <p:sldId id="384" r:id="rId42"/>
    <p:sldId id="385" r:id="rId43"/>
    <p:sldId id="386" r:id="rId44"/>
    <p:sldId id="387" r:id="rId45"/>
    <p:sldId id="334" r:id="rId46"/>
  </p:sldIdLst>
  <p:sldSz cx="12192000" cy="6858000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96"/>
    <p:restoredTop sz="90503"/>
  </p:normalViewPr>
  <p:slideViewPr>
    <p:cSldViewPr snapToGrid="0" snapToObjects="1">
      <p:cViewPr>
        <p:scale>
          <a:sx n="98" d="100"/>
          <a:sy n="98" d="100"/>
        </p:scale>
        <p:origin x="456" y="496"/>
      </p:cViewPr>
      <p:guideLst/>
    </p:cSldViewPr>
  </p:slideViewPr>
  <p:outlineViewPr>
    <p:cViewPr>
      <p:scale>
        <a:sx n="33" d="100"/>
        <a:sy n="33" d="100"/>
      </p:scale>
      <p:origin x="0" y="-1208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23" d="100"/>
          <a:sy n="123" d="100"/>
        </p:scale>
        <p:origin x="1672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7305B60-7D0D-4209-AD59-805B5C9BC963}" type="doc">
      <dgm:prSet loTypeId="urn:microsoft.com/office/officeart/2005/8/layout/list1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D62206D2-8EC6-4184-900A-70D35DE3BEE0}">
      <dgm:prSet/>
      <dgm:spPr/>
      <dgm:t>
        <a:bodyPr/>
        <a:lstStyle/>
        <a:p>
          <a:r>
            <a:rPr lang="en-US"/>
            <a:t>What is Machine Learning? (ML)</a:t>
          </a:r>
        </a:p>
      </dgm:t>
    </dgm:pt>
    <dgm:pt modelId="{E8D3550F-FD8A-4071-AEE1-A14D201A86A4}" type="parTrans" cxnId="{008FA98C-AB00-4E0E-A431-68EA94B2585D}">
      <dgm:prSet/>
      <dgm:spPr/>
      <dgm:t>
        <a:bodyPr/>
        <a:lstStyle/>
        <a:p>
          <a:endParaRPr lang="en-US"/>
        </a:p>
      </dgm:t>
    </dgm:pt>
    <dgm:pt modelId="{176572DD-04EB-4C20-B18A-0E3246D6EF40}" type="sibTrans" cxnId="{008FA98C-AB00-4E0E-A431-68EA94B2585D}">
      <dgm:prSet/>
      <dgm:spPr/>
      <dgm:t>
        <a:bodyPr/>
        <a:lstStyle/>
        <a:p>
          <a:endParaRPr lang="en-US"/>
        </a:p>
      </dgm:t>
    </dgm:pt>
    <dgm:pt modelId="{3852D533-95CB-4C1D-A734-627DC9D885DB}">
      <dgm:prSet/>
      <dgm:spPr/>
      <dgm:t>
        <a:bodyPr/>
        <a:lstStyle/>
        <a:p>
          <a:r>
            <a:rPr lang="en-US" dirty="0"/>
            <a:t>What ML is and Common Tasks</a:t>
          </a:r>
        </a:p>
      </dgm:t>
    </dgm:pt>
    <dgm:pt modelId="{E3274AFC-E052-4140-A6CF-25AD4ADE7FE4}" type="parTrans" cxnId="{2060B663-C3C1-43BE-BB43-560FBB4A9459}">
      <dgm:prSet/>
      <dgm:spPr/>
      <dgm:t>
        <a:bodyPr/>
        <a:lstStyle/>
        <a:p>
          <a:endParaRPr lang="en-US"/>
        </a:p>
      </dgm:t>
    </dgm:pt>
    <dgm:pt modelId="{FE1F4A5C-9ED0-4983-AE4B-2A632FF62905}" type="sibTrans" cxnId="{2060B663-C3C1-43BE-BB43-560FBB4A9459}">
      <dgm:prSet/>
      <dgm:spPr/>
      <dgm:t>
        <a:bodyPr/>
        <a:lstStyle/>
        <a:p>
          <a:endParaRPr lang="en-US"/>
        </a:p>
      </dgm:t>
    </dgm:pt>
    <dgm:pt modelId="{E53D854D-FD2D-4900-8BDE-929AD21246C9}">
      <dgm:prSet/>
      <dgm:spPr/>
      <dgm:t>
        <a:bodyPr/>
        <a:lstStyle/>
        <a:p>
          <a:r>
            <a:rPr lang="en-US" dirty="0"/>
            <a:t>Types of Learning</a:t>
          </a:r>
        </a:p>
      </dgm:t>
    </dgm:pt>
    <dgm:pt modelId="{47412B03-DE95-4AEB-B53B-FBA6AD037E4F}" type="parTrans" cxnId="{425633E9-0FBE-48D0-BC33-F283003E44DD}">
      <dgm:prSet/>
      <dgm:spPr/>
      <dgm:t>
        <a:bodyPr/>
        <a:lstStyle/>
        <a:p>
          <a:endParaRPr lang="en-US"/>
        </a:p>
      </dgm:t>
    </dgm:pt>
    <dgm:pt modelId="{E567C8CD-D359-4A70-A7D9-04EBCBF2DAC1}" type="sibTrans" cxnId="{425633E9-0FBE-48D0-BC33-F283003E44DD}">
      <dgm:prSet/>
      <dgm:spPr/>
      <dgm:t>
        <a:bodyPr/>
        <a:lstStyle/>
        <a:p>
          <a:endParaRPr lang="en-US"/>
        </a:p>
      </dgm:t>
    </dgm:pt>
    <dgm:pt modelId="{9AE3A920-058C-41A4-89F1-24663BC885AE}">
      <dgm:prSet/>
      <dgm:spPr/>
      <dgm:t>
        <a:bodyPr/>
        <a:lstStyle/>
        <a:p>
          <a:r>
            <a:rPr lang="en-US" dirty="0"/>
            <a:t>Classic Machine Learning Models</a:t>
          </a:r>
        </a:p>
      </dgm:t>
    </dgm:pt>
    <dgm:pt modelId="{B5484699-0BED-4C6B-BF5E-C419157BC3A0}" type="parTrans" cxnId="{5F00B54C-D0CE-4A6B-B139-6BDEA7C72873}">
      <dgm:prSet/>
      <dgm:spPr/>
      <dgm:t>
        <a:bodyPr/>
        <a:lstStyle/>
        <a:p>
          <a:endParaRPr lang="en-US"/>
        </a:p>
      </dgm:t>
    </dgm:pt>
    <dgm:pt modelId="{E5793231-074A-467C-BB02-D74F9128F7A1}" type="sibTrans" cxnId="{5F00B54C-D0CE-4A6B-B139-6BDEA7C72873}">
      <dgm:prSet/>
      <dgm:spPr/>
      <dgm:t>
        <a:bodyPr/>
        <a:lstStyle/>
        <a:p>
          <a:endParaRPr lang="en-US"/>
        </a:p>
      </dgm:t>
    </dgm:pt>
    <dgm:pt modelId="{515B6B7B-2223-48ED-9BBC-E22F99E48A88}">
      <dgm:prSet/>
      <dgm:spPr/>
      <dgm:t>
        <a:bodyPr/>
        <a:lstStyle/>
        <a:p>
          <a:r>
            <a:rPr lang="en-US" dirty="0"/>
            <a:t>Classification</a:t>
          </a:r>
        </a:p>
      </dgm:t>
    </dgm:pt>
    <dgm:pt modelId="{307867DD-1310-4EE5-B353-EDEB8872E487}" type="parTrans" cxnId="{8110326E-66A9-4A48-93F7-4861405EF1B2}">
      <dgm:prSet/>
      <dgm:spPr/>
      <dgm:t>
        <a:bodyPr/>
        <a:lstStyle/>
        <a:p>
          <a:endParaRPr lang="en-US"/>
        </a:p>
      </dgm:t>
    </dgm:pt>
    <dgm:pt modelId="{A7ACE29F-2800-42B2-9DB8-D17E099A3097}" type="sibTrans" cxnId="{8110326E-66A9-4A48-93F7-4861405EF1B2}">
      <dgm:prSet/>
      <dgm:spPr/>
      <dgm:t>
        <a:bodyPr/>
        <a:lstStyle/>
        <a:p>
          <a:endParaRPr lang="en-US"/>
        </a:p>
      </dgm:t>
    </dgm:pt>
    <dgm:pt modelId="{329BEE9B-1FE4-4338-8CBF-7C4A328875F5}">
      <dgm:prSet/>
      <dgm:spPr/>
      <dgm:t>
        <a:bodyPr/>
        <a:lstStyle/>
        <a:p>
          <a:r>
            <a:rPr lang="en-US" dirty="0"/>
            <a:t>k-Nearest Neighbors</a:t>
          </a:r>
        </a:p>
      </dgm:t>
    </dgm:pt>
    <dgm:pt modelId="{12D1A73A-CA78-4E09-9231-E2B8C7270071}" type="parTrans" cxnId="{5DB55F6E-851C-428B-B3A5-1CD748717F48}">
      <dgm:prSet/>
      <dgm:spPr/>
      <dgm:t>
        <a:bodyPr/>
        <a:lstStyle/>
        <a:p>
          <a:endParaRPr lang="en-US"/>
        </a:p>
      </dgm:t>
    </dgm:pt>
    <dgm:pt modelId="{70627C36-06B6-4C64-B4EB-4A1DF1B20E71}" type="sibTrans" cxnId="{5DB55F6E-851C-428B-B3A5-1CD748717F48}">
      <dgm:prSet/>
      <dgm:spPr/>
      <dgm:t>
        <a:bodyPr/>
        <a:lstStyle/>
        <a:p>
          <a:endParaRPr lang="en-US"/>
        </a:p>
      </dgm:t>
    </dgm:pt>
    <dgm:pt modelId="{3B39E4C2-BF23-4ABA-8531-73716D3C415D}">
      <dgm:prSet/>
      <dgm:spPr/>
      <dgm:t>
        <a:bodyPr/>
        <a:lstStyle/>
        <a:p>
          <a:r>
            <a:rPr lang="en-US" dirty="0"/>
            <a:t>Regression</a:t>
          </a:r>
        </a:p>
      </dgm:t>
    </dgm:pt>
    <dgm:pt modelId="{2488791A-6330-42D7-B063-87CD87CC0854}" type="parTrans" cxnId="{F2051236-391D-4A1F-BDAC-D122DEDA7717}">
      <dgm:prSet/>
      <dgm:spPr/>
      <dgm:t>
        <a:bodyPr/>
        <a:lstStyle/>
        <a:p>
          <a:endParaRPr lang="en-US"/>
        </a:p>
      </dgm:t>
    </dgm:pt>
    <dgm:pt modelId="{FA6EDFE0-6B99-4EC9-8F27-E5EE44180043}" type="sibTrans" cxnId="{F2051236-391D-4A1F-BDAC-D122DEDA7717}">
      <dgm:prSet/>
      <dgm:spPr/>
      <dgm:t>
        <a:bodyPr/>
        <a:lstStyle/>
        <a:p>
          <a:endParaRPr lang="en-US"/>
        </a:p>
      </dgm:t>
    </dgm:pt>
    <dgm:pt modelId="{FD6DAA7B-474F-4734-81B2-94A755134E7F}">
      <dgm:prSet/>
      <dgm:spPr/>
      <dgm:t>
        <a:bodyPr/>
        <a:lstStyle/>
        <a:p>
          <a:r>
            <a:rPr lang="en-US" dirty="0"/>
            <a:t>Linear Regression</a:t>
          </a:r>
        </a:p>
      </dgm:t>
    </dgm:pt>
    <dgm:pt modelId="{4596F1CE-1F8B-4B7D-90D3-34EDE99DA437}" type="parTrans" cxnId="{D97EC809-C9D7-44D9-9ABC-2ACEF9160652}">
      <dgm:prSet/>
      <dgm:spPr/>
      <dgm:t>
        <a:bodyPr/>
        <a:lstStyle/>
        <a:p>
          <a:endParaRPr lang="en-US"/>
        </a:p>
      </dgm:t>
    </dgm:pt>
    <dgm:pt modelId="{6F78733F-2B8A-4A5D-9C33-2854B7CA4F42}" type="sibTrans" cxnId="{D97EC809-C9D7-44D9-9ABC-2ACEF9160652}">
      <dgm:prSet/>
      <dgm:spPr/>
      <dgm:t>
        <a:bodyPr/>
        <a:lstStyle/>
        <a:p>
          <a:endParaRPr lang="en-US"/>
        </a:p>
      </dgm:t>
    </dgm:pt>
    <dgm:pt modelId="{23AFC76A-DCF5-4383-A6DD-E97D3F76534B}">
      <dgm:prSet/>
      <dgm:spPr/>
      <dgm:t>
        <a:bodyPr/>
        <a:lstStyle/>
        <a:p>
          <a:r>
            <a:rPr lang="en-US" dirty="0"/>
            <a:t>Steps of a Machine Learning Project</a:t>
          </a:r>
        </a:p>
      </dgm:t>
    </dgm:pt>
    <dgm:pt modelId="{C9FB27E3-C3C7-495E-ACF5-6155D3A3203B}" type="parTrans" cxnId="{00B05BD7-9168-46F7-B3AB-0D03D09AB194}">
      <dgm:prSet/>
      <dgm:spPr/>
      <dgm:t>
        <a:bodyPr/>
        <a:lstStyle/>
        <a:p>
          <a:endParaRPr lang="en-US"/>
        </a:p>
      </dgm:t>
    </dgm:pt>
    <dgm:pt modelId="{34B55D60-4EF8-4BE5-ADB4-5BC2AC35C16C}" type="sibTrans" cxnId="{00B05BD7-9168-46F7-B3AB-0D03D09AB194}">
      <dgm:prSet/>
      <dgm:spPr/>
      <dgm:t>
        <a:bodyPr/>
        <a:lstStyle/>
        <a:p>
          <a:endParaRPr lang="en-US"/>
        </a:p>
      </dgm:t>
    </dgm:pt>
    <dgm:pt modelId="{A4749529-0D60-4FF4-8DC8-DB15CD302174}">
      <dgm:prSet/>
      <dgm:spPr/>
      <dgm:t>
        <a:bodyPr/>
        <a:lstStyle/>
        <a:p>
          <a:r>
            <a:rPr lang="en-US" dirty="0"/>
            <a:t>Data Collection</a:t>
          </a:r>
        </a:p>
      </dgm:t>
    </dgm:pt>
    <dgm:pt modelId="{21749C35-35E6-4974-8CCA-21AE662236CB}" type="parTrans" cxnId="{E91BF58F-10D5-4F0A-B1E2-DABD0A52137F}">
      <dgm:prSet/>
      <dgm:spPr/>
      <dgm:t>
        <a:bodyPr/>
        <a:lstStyle/>
        <a:p>
          <a:endParaRPr lang="en-US"/>
        </a:p>
      </dgm:t>
    </dgm:pt>
    <dgm:pt modelId="{A0A94DFD-DA78-4377-8D7D-8A7397D4F9BB}" type="sibTrans" cxnId="{E91BF58F-10D5-4F0A-B1E2-DABD0A52137F}">
      <dgm:prSet/>
      <dgm:spPr/>
      <dgm:t>
        <a:bodyPr/>
        <a:lstStyle/>
        <a:p>
          <a:endParaRPr lang="en-US"/>
        </a:p>
      </dgm:t>
    </dgm:pt>
    <dgm:pt modelId="{4570475D-320D-4042-9FBF-F44AA7D62727}">
      <dgm:prSet/>
      <dgm:spPr/>
      <dgm:t>
        <a:bodyPr/>
        <a:lstStyle/>
        <a:p>
          <a:r>
            <a:rPr lang="en-US" dirty="0"/>
            <a:t>Data Preprocessing</a:t>
          </a:r>
        </a:p>
      </dgm:t>
    </dgm:pt>
    <dgm:pt modelId="{E48BC131-05B3-4E14-B78A-AC0E46C4D01B}" type="parTrans" cxnId="{E34AA540-CB27-49D3-8D3C-00EF4CB947FA}">
      <dgm:prSet/>
      <dgm:spPr/>
      <dgm:t>
        <a:bodyPr/>
        <a:lstStyle/>
        <a:p>
          <a:endParaRPr lang="en-US"/>
        </a:p>
      </dgm:t>
    </dgm:pt>
    <dgm:pt modelId="{897AF906-F919-497B-91C5-23EA16B07D27}" type="sibTrans" cxnId="{E34AA540-CB27-49D3-8D3C-00EF4CB947FA}">
      <dgm:prSet/>
      <dgm:spPr/>
      <dgm:t>
        <a:bodyPr/>
        <a:lstStyle/>
        <a:p>
          <a:endParaRPr lang="en-US"/>
        </a:p>
      </dgm:t>
    </dgm:pt>
    <dgm:pt modelId="{DD24AB76-7563-4252-A5F6-6F648692B511}">
      <dgm:prSet/>
      <dgm:spPr/>
      <dgm:t>
        <a:bodyPr/>
        <a:lstStyle/>
        <a:p>
          <a:r>
            <a:rPr lang="en-US"/>
            <a:t>Exploratory Data Analysis (EDA)</a:t>
          </a:r>
        </a:p>
      </dgm:t>
    </dgm:pt>
    <dgm:pt modelId="{F105D224-0B09-49AD-A0D4-46822862A1F9}" type="parTrans" cxnId="{14E041E2-FBA0-488C-879A-60FB2FA20E65}">
      <dgm:prSet/>
      <dgm:spPr/>
      <dgm:t>
        <a:bodyPr/>
        <a:lstStyle/>
        <a:p>
          <a:endParaRPr lang="en-US"/>
        </a:p>
      </dgm:t>
    </dgm:pt>
    <dgm:pt modelId="{EE8657F9-DC26-4052-A533-8074CDDC0CE5}" type="sibTrans" cxnId="{14E041E2-FBA0-488C-879A-60FB2FA20E65}">
      <dgm:prSet/>
      <dgm:spPr/>
      <dgm:t>
        <a:bodyPr/>
        <a:lstStyle/>
        <a:p>
          <a:endParaRPr lang="en-US"/>
        </a:p>
      </dgm:t>
    </dgm:pt>
    <dgm:pt modelId="{64AD2B41-A690-40E7-BA10-A9FCAB54967D}">
      <dgm:prSet/>
      <dgm:spPr/>
      <dgm:t>
        <a:bodyPr/>
        <a:lstStyle/>
        <a:p>
          <a:r>
            <a:rPr lang="en-US"/>
            <a:t>Data Cleaning</a:t>
          </a:r>
        </a:p>
      </dgm:t>
    </dgm:pt>
    <dgm:pt modelId="{A65CE802-C760-4B44-930D-994725D0A521}" type="parTrans" cxnId="{ECDE8E71-499F-4036-AD1C-5293917E4A92}">
      <dgm:prSet/>
      <dgm:spPr/>
      <dgm:t>
        <a:bodyPr/>
        <a:lstStyle/>
        <a:p>
          <a:endParaRPr lang="en-US"/>
        </a:p>
      </dgm:t>
    </dgm:pt>
    <dgm:pt modelId="{68984B8B-B7A4-492A-B7B8-65EFA90D89E5}" type="sibTrans" cxnId="{ECDE8E71-499F-4036-AD1C-5293917E4A92}">
      <dgm:prSet/>
      <dgm:spPr/>
      <dgm:t>
        <a:bodyPr/>
        <a:lstStyle/>
        <a:p>
          <a:endParaRPr lang="en-US"/>
        </a:p>
      </dgm:t>
    </dgm:pt>
    <dgm:pt modelId="{D5BA89C2-4C99-474C-8F81-A5D8416CC114}">
      <dgm:prSet/>
      <dgm:spPr/>
      <dgm:t>
        <a:bodyPr/>
        <a:lstStyle/>
        <a:p>
          <a:r>
            <a:rPr lang="en-US"/>
            <a:t>Feature Extraction/Selection</a:t>
          </a:r>
        </a:p>
      </dgm:t>
    </dgm:pt>
    <dgm:pt modelId="{468105C9-D7A0-43C9-90F3-6C3559CD7E8F}" type="parTrans" cxnId="{EA4AE9CD-E25E-466A-BAC9-3CAB703B51AB}">
      <dgm:prSet/>
      <dgm:spPr/>
      <dgm:t>
        <a:bodyPr/>
        <a:lstStyle/>
        <a:p>
          <a:endParaRPr lang="en-US"/>
        </a:p>
      </dgm:t>
    </dgm:pt>
    <dgm:pt modelId="{3B46C685-D63A-4C2A-9F3A-19042CCDFD0D}" type="sibTrans" cxnId="{EA4AE9CD-E25E-466A-BAC9-3CAB703B51AB}">
      <dgm:prSet/>
      <dgm:spPr/>
      <dgm:t>
        <a:bodyPr/>
        <a:lstStyle/>
        <a:p>
          <a:endParaRPr lang="en-US"/>
        </a:p>
      </dgm:t>
    </dgm:pt>
    <dgm:pt modelId="{5F7B6AF1-A28D-4FBE-B5EF-62291D48B6FD}">
      <dgm:prSet/>
      <dgm:spPr/>
      <dgm:t>
        <a:bodyPr/>
        <a:lstStyle/>
        <a:p>
          <a:r>
            <a:rPr lang="en-US" dirty="0"/>
            <a:t>Model Selection, Performance, and Hyperparameter Tuning</a:t>
          </a:r>
        </a:p>
      </dgm:t>
    </dgm:pt>
    <dgm:pt modelId="{9F1C74BE-4446-481A-9DE0-9F3E72B869A4}" type="parTrans" cxnId="{F6CC72F1-D6DB-45B0-B4E8-730242263BFA}">
      <dgm:prSet/>
      <dgm:spPr/>
      <dgm:t>
        <a:bodyPr/>
        <a:lstStyle/>
        <a:p>
          <a:endParaRPr lang="en-US"/>
        </a:p>
      </dgm:t>
    </dgm:pt>
    <dgm:pt modelId="{604DB2E1-3055-4FA2-BC96-AF702533C68B}" type="sibTrans" cxnId="{F6CC72F1-D6DB-45B0-B4E8-730242263BFA}">
      <dgm:prSet/>
      <dgm:spPr/>
      <dgm:t>
        <a:bodyPr/>
        <a:lstStyle/>
        <a:p>
          <a:endParaRPr lang="en-US"/>
        </a:p>
      </dgm:t>
    </dgm:pt>
    <dgm:pt modelId="{79DD9D46-D196-5649-828B-74F0F699F786}">
      <dgm:prSet/>
      <dgm:spPr/>
      <dgm:t>
        <a:bodyPr/>
        <a:lstStyle/>
        <a:p>
          <a:r>
            <a:rPr lang="en-US" dirty="0"/>
            <a:t>Training and Testing Data</a:t>
          </a:r>
        </a:p>
      </dgm:t>
    </dgm:pt>
    <dgm:pt modelId="{794E73DF-2B11-8849-B8C1-01CEAA183785}" type="parTrans" cxnId="{2560C233-2F11-FA4A-9D2A-F0086FD341DE}">
      <dgm:prSet/>
      <dgm:spPr/>
      <dgm:t>
        <a:bodyPr/>
        <a:lstStyle/>
        <a:p>
          <a:endParaRPr lang="en-US"/>
        </a:p>
      </dgm:t>
    </dgm:pt>
    <dgm:pt modelId="{72330C7C-9282-A24C-9054-B6620A47F01A}" type="sibTrans" cxnId="{2560C233-2F11-FA4A-9D2A-F0086FD341DE}">
      <dgm:prSet/>
      <dgm:spPr/>
      <dgm:t>
        <a:bodyPr/>
        <a:lstStyle/>
        <a:p>
          <a:endParaRPr lang="en-US"/>
        </a:p>
      </dgm:t>
    </dgm:pt>
    <dgm:pt modelId="{B5FB2498-F443-6948-B112-5D3D125CFE88}">
      <dgm:prSet/>
      <dgm:spPr/>
      <dgm:t>
        <a:bodyPr/>
        <a:lstStyle/>
        <a:p>
          <a:r>
            <a:rPr lang="en-US" dirty="0"/>
            <a:t>Linear Model</a:t>
          </a:r>
        </a:p>
      </dgm:t>
    </dgm:pt>
    <dgm:pt modelId="{2E77C680-2181-7A45-9BB7-FA51E9273E1B}" type="parTrans" cxnId="{48F60184-AEDA-334D-A435-64079202AC46}">
      <dgm:prSet/>
      <dgm:spPr/>
      <dgm:t>
        <a:bodyPr/>
        <a:lstStyle/>
        <a:p>
          <a:endParaRPr lang="en-US"/>
        </a:p>
      </dgm:t>
    </dgm:pt>
    <dgm:pt modelId="{6E0B7BB6-010D-E041-925F-A38430550719}" type="sibTrans" cxnId="{48F60184-AEDA-334D-A435-64079202AC46}">
      <dgm:prSet/>
      <dgm:spPr/>
      <dgm:t>
        <a:bodyPr/>
        <a:lstStyle/>
        <a:p>
          <a:endParaRPr lang="en-US"/>
        </a:p>
      </dgm:t>
    </dgm:pt>
    <dgm:pt modelId="{46BA172C-02D2-6840-A71B-C4D7D2DDC139}">
      <dgm:prSet/>
      <dgm:spPr/>
      <dgm:t>
        <a:bodyPr/>
        <a:lstStyle/>
        <a:p>
          <a:r>
            <a:rPr lang="en-US" dirty="0"/>
            <a:t>Loss Function</a:t>
          </a:r>
        </a:p>
      </dgm:t>
    </dgm:pt>
    <dgm:pt modelId="{AFB04A47-9EA3-464E-992B-C1D8E5D27627}" type="parTrans" cxnId="{AA5D5184-FE42-944D-B8C4-5414E7B0C657}">
      <dgm:prSet/>
      <dgm:spPr/>
      <dgm:t>
        <a:bodyPr/>
        <a:lstStyle/>
        <a:p>
          <a:endParaRPr lang="en-US"/>
        </a:p>
      </dgm:t>
    </dgm:pt>
    <dgm:pt modelId="{7B43A085-E055-934F-9AE7-0E2F807C7E41}" type="sibTrans" cxnId="{AA5D5184-FE42-944D-B8C4-5414E7B0C657}">
      <dgm:prSet/>
      <dgm:spPr/>
      <dgm:t>
        <a:bodyPr/>
        <a:lstStyle/>
        <a:p>
          <a:endParaRPr lang="en-US"/>
        </a:p>
      </dgm:t>
    </dgm:pt>
    <dgm:pt modelId="{68C09BA2-7362-D245-8D3B-9E12DB687736}">
      <dgm:prSet/>
      <dgm:spPr/>
      <dgm:t>
        <a:bodyPr/>
        <a:lstStyle/>
        <a:p>
          <a:r>
            <a:rPr lang="en-US" dirty="0"/>
            <a:t>Learning Algorithm</a:t>
          </a:r>
        </a:p>
      </dgm:t>
    </dgm:pt>
    <dgm:pt modelId="{FD879420-94B0-9740-8867-4E475B094CE0}" type="parTrans" cxnId="{9CF2F5F8-8CDB-954A-8DC3-6008C2E6320D}">
      <dgm:prSet/>
      <dgm:spPr/>
      <dgm:t>
        <a:bodyPr/>
        <a:lstStyle/>
        <a:p>
          <a:endParaRPr lang="en-US"/>
        </a:p>
      </dgm:t>
    </dgm:pt>
    <dgm:pt modelId="{78EB269A-374B-A046-8A0C-5C02EE8695CB}" type="sibTrans" cxnId="{9CF2F5F8-8CDB-954A-8DC3-6008C2E6320D}">
      <dgm:prSet/>
      <dgm:spPr/>
      <dgm:t>
        <a:bodyPr/>
        <a:lstStyle/>
        <a:p>
          <a:endParaRPr lang="en-US"/>
        </a:p>
      </dgm:t>
    </dgm:pt>
    <dgm:pt modelId="{AF371560-A1A8-1C4B-98D5-2DC5D53E408E}">
      <dgm:prSet/>
      <dgm:spPr/>
      <dgm:t>
        <a:bodyPr/>
        <a:lstStyle/>
        <a:p>
          <a:r>
            <a:rPr lang="en-US" dirty="0"/>
            <a:t>Logistic Regression and Support Vector Machines</a:t>
          </a:r>
        </a:p>
      </dgm:t>
    </dgm:pt>
    <dgm:pt modelId="{28EAE32A-F7B1-9B41-A70D-6BDD781D1ED3}" type="parTrans" cxnId="{2AF0F164-238A-9547-B113-B43A0D425078}">
      <dgm:prSet/>
      <dgm:spPr/>
      <dgm:t>
        <a:bodyPr/>
        <a:lstStyle/>
        <a:p>
          <a:endParaRPr lang="en-US"/>
        </a:p>
      </dgm:t>
    </dgm:pt>
    <dgm:pt modelId="{0B3F1027-F807-FA4A-97AA-B0671547D045}" type="sibTrans" cxnId="{2AF0F164-238A-9547-B113-B43A0D425078}">
      <dgm:prSet/>
      <dgm:spPr/>
      <dgm:t>
        <a:bodyPr/>
        <a:lstStyle/>
        <a:p>
          <a:endParaRPr lang="en-US"/>
        </a:p>
      </dgm:t>
    </dgm:pt>
    <dgm:pt modelId="{B1A9B683-7BF1-7741-8E55-6CF9242131EF}">
      <dgm:prSet/>
      <dgm:spPr/>
      <dgm:t>
        <a:bodyPr/>
        <a:lstStyle/>
        <a:p>
          <a:r>
            <a:rPr lang="en-US" dirty="0"/>
            <a:t>Dimensionality Reduction: PCA</a:t>
          </a:r>
        </a:p>
      </dgm:t>
    </dgm:pt>
    <dgm:pt modelId="{1B00FD25-F4DD-C84E-A75D-A765E892DE42}" type="parTrans" cxnId="{FB49ED3F-C55E-7346-A0A2-CC93F632272C}">
      <dgm:prSet/>
      <dgm:spPr/>
      <dgm:t>
        <a:bodyPr/>
        <a:lstStyle/>
        <a:p>
          <a:endParaRPr lang="en-US"/>
        </a:p>
      </dgm:t>
    </dgm:pt>
    <dgm:pt modelId="{65A86F2E-FB7D-EA42-8F47-7D6BC42FE6C7}" type="sibTrans" cxnId="{FB49ED3F-C55E-7346-A0A2-CC93F632272C}">
      <dgm:prSet/>
      <dgm:spPr/>
      <dgm:t>
        <a:bodyPr/>
        <a:lstStyle/>
        <a:p>
          <a:endParaRPr lang="en-US"/>
        </a:p>
      </dgm:t>
    </dgm:pt>
    <dgm:pt modelId="{B433F380-1927-934D-B7CA-3FE1BA91191F}">
      <dgm:prSet/>
      <dgm:spPr/>
      <dgm:t>
        <a:bodyPr/>
        <a:lstStyle/>
        <a:p>
          <a:r>
            <a:rPr lang="en-US" dirty="0"/>
            <a:t>BeautifulSoup/Selenium</a:t>
          </a:r>
        </a:p>
      </dgm:t>
    </dgm:pt>
    <dgm:pt modelId="{2A38497B-D86B-F943-882D-DA9E6F8AC582}" type="parTrans" cxnId="{CA6260CD-9920-674F-9A56-5F15CD7BB89F}">
      <dgm:prSet/>
      <dgm:spPr/>
      <dgm:t>
        <a:bodyPr/>
        <a:lstStyle/>
        <a:p>
          <a:endParaRPr lang="en-US"/>
        </a:p>
      </dgm:t>
    </dgm:pt>
    <dgm:pt modelId="{93B70C47-0045-6143-8C93-EB7B78F272FC}" type="sibTrans" cxnId="{CA6260CD-9920-674F-9A56-5F15CD7BB89F}">
      <dgm:prSet/>
      <dgm:spPr/>
      <dgm:t>
        <a:bodyPr/>
        <a:lstStyle/>
        <a:p>
          <a:endParaRPr lang="en-US"/>
        </a:p>
      </dgm:t>
    </dgm:pt>
    <dgm:pt modelId="{DCCBC209-D2A4-9140-A47A-6E09551D8524}" type="pres">
      <dgm:prSet presAssocID="{A7305B60-7D0D-4209-AD59-805B5C9BC963}" presName="linear" presStyleCnt="0">
        <dgm:presLayoutVars>
          <dgm:dir/>
          <dgm:animLvl val="lvl"/>
          <dgm:resizeHandles val="exact"/>
        </dgm:presLayoutVars>
      </dgm:prSet>
      <dgm:spPr/>
    </dgm:pt>
    <dgm:pt modelId="{14130F02-8367-B84C-A84A-3FB1BB3F3D79}" type="pres">
      <dgm:prSet presAssocID="{D62206D2-8EC6-4184-900A-70D35DE3BEE0}" presName="parentLin" presStyleCnt="0"/>
      <dgm:spPr/>
    </dgm:pt>
    <dgm:pt modelId="{D6B45809-BAB0-CF45-9459-9A7FCE6AA567}" type="pres">
      <dgm:prSet presAssocID="{D62206D2-8EC6-4184-900A-70D35DE3BEE0}" presName="parentLeftMargin" presStyleLbl="node1" presStyleIdx="0" presStyleCnt="3"/>
      <dgm:spPr/>
    </dgm:pt>
    <dgm:pt modelId="{9F2C6D95-1FA5-1E4A-B7FD-60AED8DFE794}" type="pres">
      <dgm:prSet presAssocID="{D62206D2-8EC6-4184-900A-70D35DE3BEE0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6583E236-F6DF-6041-A7CA-E5F390DE766E}" type="pres">
      <dgm:prSet presAssocID="{D62206D2-8EC6-4184-900A-70D35DE3BEE0}" presName="negativeSpace" presStyleCnt="0"/>
      <dgm:spPr/>
    </dgm:pt>
    <dgm:pt modelId="{46CACDA6-4CAF-DB4E-B6FD-D3FD0BF8DB29}" type="pres">
      <dgm:prSet presAssocID="{D62206D2-8EC6-4184-900A-70D35DE3BEE0}" presName="childText" presStyleLbl="conFgAcc1" presStyleIdx="0" presStyleCnt="3">
        <dgm:presLayoutVars>
          <dgm:bulletEnabled val="1"/>
        </dgm:presLayoutVars>
      </dgm:prSet>
      <dgm:spPr/>
    </dgm:pt>
    <dgm:pt modelId="{57157A8B-1810-6E40-8275-17F5E9DA75B7}" type="pres">
      <dgm:prSet presAssocID="{176572DD-04EB-4C20-B18A-0E3246D6EF40}" presName="spaceBetweenRectangles" presStyleCnt="0"/>
      <dgm:spPr/>
    </dgm:pt>
    <dgm:pt modelId="{AFFE4535-7388-3048-B350-7712C769CDE1}" type="pres">
      <dgm:prSet presAssocID="{9AE3A920-058C-41A4-89F1-24663BC885AE}" presName="parentLin" presStyleCnt="0"/>
      <dgm:spPr/>
    </dgm:pt>
    <dgm:pt modelId="{F7CF94F6-4B54-2C4B-81C9-CB18FB40E4A6}" type="pres">
      <dgm:prSet presAssocID="{9AE3A920-058C-41A4-89F1-24663BC885AE}" presName="parentLeftMargin" presStyleLbl="node1" presStyleIdx="0" presStyleCnt="3"/>
      <dgm:spPr/>
    </dgm:pt>
    <dgm:pt modelId="{E0AF5F28-99E9-E34D-979B-00D9A185E7B8}" type="pres">
      <dgm:prSet presAssocID="{9AE3A920-058C-41A4-89F1-24663BC885AE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D309B968-5E7F-D74A-8019-BA4132F043D2}" type="pres">
      <dgm:prSet presAssocID="{9AE3A920-058C-41A4-89F1-24663BC885AE}" presName="negativeSpace" presStyleCnt="0"/>
      <dgm:spPr/>
    </dgm:pt>
    <dgm:pt modelId="{10C7E47A-1050-0945-ADE5-D2F55ACE18D3}" type="pres">
      <dgm:prSet presAssocID="{9AE3A920-058C-41A4-89F1-24663BC885AE}" presName="childText" presStyleLbl="conFgAcc1" presStyleIdx="1" presStyleCnt="3">
        <dgm:presLayoutVars>
          <dgm:bulletEnabled val="1"/>
        </dgm:presLayoutVars>
      </dgm:prSet>
      <dgm:spPr/>
    </dgm:pt>
    <dgm:pt modelId="{49E80AE8-EB2D-9B48-9D81-567F6F8C0648}" type="pres">
      <dgm:prSet presAssocID="{E5793231-074A-467C-BB02-D74F9128F7A1}" presName="spaceBetweenRectangles" presStyleCnt="0"/>
      <dgm:spPr/>
    </dgm:pt>
    <dgm:pt modelId="{C6783068-D528-DF47-908D-BB0F620937F9}" type="pres">
      <dgm:prSet presAssocID="{23AFC76A-DCF5-4383-A6DD-E97D3F76534B}" presName="parentLin" presStyleCnt="0"/>
      <dgm:spPr/>
    </dgm:pt>
    <dgm:pt modelId="{E8A21C10-D55A-D549-9DCC-A1BF1C5BA584}" type="pres">
      <dgm:prSet presAssocID="{23AFC76A-DCF5-4383-A6DD-E97D3F76534B}" presName="parentLeftMargin" presStyleLbl="node1" presStyleIdx="1" presStyleCnt="3"/>
      <dgm:spPr/>
    </dgm:pt>
    <dgm:pt modelId="{22DDC264-AF9B-AD4A-A7F1-332D2FDEE244}" type="pres">
      <dgm:prSet presAssocID="{23AFC76A-DCF5-4383-A6DD-E97D3F76534B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1DE5A380-EE28-4146-AC48-13180AC8DA37}" type="pres">
      <dgm:prSet presAssocID="{23AFC76A-DCF5-4383-A6DD-E97D3F76534B}" presName="negativeSpace" presStyleCnt="0"/>
      <dgm:spPr/>
    </dgm:pt>
    <dgm:pt modelId="{C7BCC8DC-E3D4-6440-B5A2-0DC3E679D84B}" type="pres">
      <dgm:prSet presAssocID="{23AFC76A-DCF5-4383-A6DD-E97D3F76534B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25EECB06-D03E-E648-8550-E570EB33CF2A}" type="presOf" srcId="{FD6DAA7B-474F-4734-81B2-94A755134E7F}" destId="{10C7E47A-1050-0945-ADE5-D2F55ACE18D3}" srcOrd="0" destOrd="7" presId="urn:microsoft.com/office/officeart/2005/8/layout/list1"/>
    <dgm:cxn modelId="{13420608-6143-8842-9DBF-7D0D6380A8FF}" type="presOf" srcId="{9AE3A920-058C-41A4-89F1-24663BC885AE}" destId="{F7CF94F6-4B54-2C4B-81C9-CB18FB40E4A6}" srcOrd="0" destOrd="0" presId="urn:microsoft.com/office/officeart/2005/8/layout/list1"/>
    <dgm:cxn modelId="{D97EC809-C9D7-44D9-9ABC-2ACEF9160652}" srcId="{3B39E4C2-BF23-4ABA-8531-73716D3C415D}" destId="{FD6DAA7B-474F-4734-81B2-94A755134E7F}" srcOrd="0" destOrd="0" parTransId="{4596F1CE-1F8B-4B7D-90D3-34EDE99DA437}" sibTransId="{6F78733F-2B8A-4A5D-9C33-2854B7CA4F42}"/>
    <dgm:cxn modelId="{505EBC0E-E8C8-B24E-9B03-3D09CA5EA9EB}" type="presOf" srcId="{D5BA89C2-4C99-474C-8F81-A5D8416CC114}" destId="{C7BCC8DC-E3D4-6440-B5A2-0DC3E679D84B}" srcOrd="0" destOrd="5" presId="urn:microsoft.com/office/officeart/2005/8/layout/list1"/>
    <dgm:cxn modelId="{5FE00512-3835-5241-B1A7-D848844DFE40}" type="presOf" srcId="{79DD9D46-D196-5649-828B-74F0F699F786}" destId="{46CACDA6-4CAF-DB4E-B6FD-D3FD0BF8DB29}" srcOrd="0" destOrd="2" presId="urn:microsoft.com/office/officeart/2005/8/layout/list1"/>
    <dgm:cxn modelId="{A332681B-8E76-0B4F-880B-6A4F9180D464}" type="presOf" srcId="{DD24AB76-7563-4252-A5F6-6F648692B511}" destId="{C7BCC8DC-E3D4-6440-B5A2-0DC3E679D84B}" srcOrd="0" destOrd="3" presId="urn:microsoft.com/office/officeart/2005/8/layout/list1"/>
    <dgm:cxn modelId="{2560C233-2F11-FA4A-9D2A-F0086FD341DE}" srcId="{3852D533-95CB-4C1D-A734-627DC9D885DB}" destId="{79DD9D46-D196-5649-828B-74F0F699F786}" srcOrd="1" destOrd="0" parTransId="{794E73DF-2B11-8849-B8C1-01CEAA183785}" sibTransId="{72330C7C-9282-A24C-9054-B6620A47F01A}"/>
    <dgm:cxn modelId="{B03F2834-DD0E-D144-8348-83BB600D4398}" type="presOf" srcId="{9AE3A920-058C-41A4-89F1-24663BC885AE}" destId="{E0AF5F28-99E9-E34D-979B-00D9A185E7B8}" srcOrd="1" destOrd="0" presId="urn:microsoft.com/office/officeart/2005/8/layout/list1"/>
    <dgm:cxn modelId="{F2051236-391D-4A1F-BDAC-D122DEDA7717}" srcId="{9AE3A920-058C-41A4-89F1-24663BC885AE}" destId="{3B39E4C2-BF23-4ABA-8531-73716D3C415D}" srcOrd="2" destOrd="0" parTransId="{2488791A-6330-42D7-B063-87CD87CC0854}" sibTransId="{FA6EDFE0-6B99-4EC9-8F27-E5EE44180043}"/>
    <dgm:cxn modelId="{A4D0973A-3375-D541-A167-B504A1F911E7}" type="presOf" srcId="{23AFC76A-DCF5-4383-A6DD-E97D3F76534B}" destId="{E8A21C10-D55A-D549-9DCC-A1BF1C5BA584}" srcOrd="0" destOrd="0" presId="urn:microsoft.com/office/officeart/2005/8/layout/list1"/>
    <dgm:cxn modelId="{FB49ED3F-C55E-7346-A0A2-CC93F632272C}" srcId="{9AE3A920-058C-41A4-89F1-24663BC885AE}" destId="{B1A9B683-7BF1-7741-8E55-6CF9242131EF}" srcOrd="3" destOrd="0" parTransId="{1B00FD25-F4DD-C84E-A75D-A765E892DE42}" sibTransId="{65A86F2E-FB7D-EA42-8F47-7D6BC42FE6C7}"/>
    <dgm:cxn modelId="{E34AA540-CB27-49D3-8D3C-00EF4CB947FA}" srcId="{23AFC76A-DCF5-4383-A6DD-E97D3F76534B}" destId="{4570475D-320D-4042-9FBF-F44AA7D62727}" srcOrd="1" destOrd="0" parTransId="{E48BC131-05B3-4E14-B78A-AC0E46C4D01B}" sibTransId="{897AF906-F919-497B-91C5-23EA16B07D27}"/>
    <dgm:cxn modelId="{5F00B54C-D0CE-4A6B-B139-6BDEA7C72873}" srcId="{A7305B60-7D0D-4209-AD59-805B5C9BC963}" destId="{9AE3A920-058C-41A4-89F1-24663BC885AE}" srcOrd="1" destOrd="0" parTransId="{B5484699-0BED-4C6B-BF5E-C419157BC3A0}" sibTransId="{E5793231-074A-467C-BB02-D74F9128F7A1}"/>
    <dgm:cxn modelId="{EADBA44F-1873-554E-9CED-379B216C7BC1}" type="presOf" srcId="{A7305B60-7D0D-4209-AD59-805B5C9BC963}" destId="{DCCBC209-D2A4-9140-A47A-6E09551D8524}" srcOrd="0" destOrd="0" presId="urn:microsoft.com/office/officeart/2005/8/layout/list1"/>
    <dgm:cxn modelId="{2060B663-C3C1-43BE-BB43-560FBB4A9459}" srcId="{D62206D2-8EC6-4184-900A-70D35DE3BEE0}" destId="{3852D533-95CB-4C1D-A734-627DC9D885DB}" srcOrd="0" destOrd="0" parTransId="{E3274AFC-E052-4140-A6CF-25AD4ADE7FE4}" sibTransId="{FE1F4A5C-9ED0-4983-AE4B-2A632FF62905}"/>
    <dgm:cxn modelId="{2AF0F164-238A-9547-B113-B43A0D425078}" srcId="{515B6B7B-2223-48ED-9BBC-E22F99E48A88}" destId="{AF371560-A1A8-1C4B-98D5-2DC5D53E408E}" srcOrd="1" destOrd="0" parTransId="{28EAE32A-F7B1-9B41-A70D-6BDD781D1ED3}" sibTransId="{0B3F1027-F807-FA4A-97AA-B0671547D045}"/>
    <dgm:cxn modelId="{B2142567-8376-0C4E-A73F-764C1DC973E0}" type="presOf" srcId="{46BA172C-02D2-6840-A71B-C4D7D2DDC139}" destId="{10C7E47A-1050-0945-ADE5-D2F55ACE18D3}" srcOrd="0" destOrd="4" presId="urn:microsoft.com/office/officeart/2005/8/layout/list1"/>
    <dgm:cxn modelId="{6061FB6D-4043-1B45-BFAF-E974EC579C17}" type="presOf" srcId="{D62206D2-8EC6-4184-900A-70D35DE3BEE0}" destId="{D6B45809-BAB0-CF45-9459-9A7FCE6AA567}" srcOrd="0" destOrd="0" presId="urn:microsoft.com/office/officeart/2005/8/layout/list1"/>
    <dgm:cxn modelId="{8110326E-66A9-4A48-93F7-4861405EF1B2}" srcId="{9AE3A920-058C-41A4-89F1-24663BC885AE}" destId="{515B6B7B-2223-48ED-9BBC-E22F99E48A88}" srcOrd="0" destOrd="0" parTransId="{307867DD-1310-4EE5-B353-EDEB8872E487}" sibTransId="{A7ACE29F-2800-42B2-9DB8-D17E099A3097}"/>
    <dgm:cxn modelId="{5DB55F6E-851C-428B-B3A5-1CD748717F48}" srcId="{515B6B7B-2223-48ED-9BBC-E22F99E48A88}" destId="{329BEE9B-1FE4-4338-8CBF-7C4A328875F5}" srcOrd="0" destOrd="0" parTransId="{12D1A73A-CA78-4E09-9231-E2B8C7270071}" sibTransId="{70627C36-06B6-4C64-B4EB-4A1DF1B20E71}"/>
    <dgm:cxn modelId="{C41A9A6E-4489-C544-8EE2-A61122DAAA9A}" type="presOf" srcId="{B433F380-1927-934D-B7CA-3FE1BA91191F}" destId="{C7BCC8DC-E3D4-6440-B5A2-0DC3E679D84B}" srcOrd="0" destOrd="1" presId="urn:microsoft.com/office/officeart/2005/8/layout/list1"/>
    <dgm:cxn modelId="{ECDE8E71-499F-4036-AD1C-5293917E4A92}" srcId="{4570475D-320D-4042-9FBF-F44AA7D62727}" destId="{64AD2B41-A690-40E7-BA10-A9FCAB54967D}" srcOrd="1" destOrd="0" parTransId="{A65CE802-C760-4B44-930D-994725D0A521}" sibTransId="{68984B8B-B7A4-492A-B7B8-65EFA90D89E5}"/>
    <dgm:cxn modelId="{5B470E76-F9A1-A34A-9825-B7FD0975F2E3}" type="presOf" srcId="{AF371560-A1A8-1C4B-98D5-2DC5D53E408E}" destId="{10C7E47A-1050-0945-ADE5-D2F55ACE18D3}" srcOrd="0" destOrd="2" presId="urn:microsoft.com/office/officeart/2005/8/layout/list1"/>
    <dgm:cxn modelId="{8C817677-B672-D44D-A80C-91E984634668}" type="presOf" srcId="{3B39E4C2-BF23-4ABA-8531-73716D3C415D}" destId="{10C7E47A-1050-0945-ADE5-D2F55ACE18D3}" srcOrd="0" destOrd="6" presId="urn:microsoft.com/office/officeart/2005/8/layout/list1"/>
    <dgm:cxn modelId="{00C8477A-3C35-4E46-BBFA-0C7E6FD0A459}" type="presOf" srcId="{B1A9B683-7BF1-7741-8E55-6CF9242131EF}" destId="{10C7E47A-1050-0945-ADE5-D2F55ACE18D3}" srcOrd="0" destOrd="8" presId="urn:microsoft.com/office/officeart/2005/8/layout/list1"/>
    <dgm:cxn modelId="{C7B9FB7A-9B24-8341-8472-7B166F46BBCE}" type="presOf" srcId="{D62206D2-8EC6-4184-900A-70D35DE3BEE0}" destId="{9F2C6D95-1FA5-1E4A-B7FD-60AED8DFE794}" srcOrd="1" destOrd="0" presId="urn:microsoft.com/office/officeart/2005/8/layout/list1"/>
    <dgm:cxn modelId="{2C952A82-19BA-FB48-951E-6E6B8D78E975}" type="presOf" srcId="{A4749529-0D60-4FF4-8DC8-DB15CD302174}" destId="{C7BCC8DC-E3D4-6440-B5A2-0DC3E679D84B}" srcOrd="0" destOrd="0" presId="urn:microsoft.com/office/officeart/2005/8/layout/list1"/>
    <dgm:cxn modelId="{D8488283-1CAF-614C-878A-E361CBDFD12D}" type="presOf" srcId="{E53D854D-FD2D-4900-8BDE-929AD21246C9}" destId="{46CACDA6-4CAF-DB4E-B6FD-D3FD0BF8DB29}" srcOrd="0" destOrd="1" presId="urn:microsoft.com/office/officeart/2005/8/layout/list1"/>
    <dgm:cxn modelId="{48F60184-AEDA-334D-A435-64079202AC46}" srcId="{9AE3A920-058C-41A4-89F1-24663BC885AE}" destId="{B5FB2498-F443-6948-B112-5D3D125CFE88}" srcOrd="1" destOrd="0" parTransId="{2E77C680-2181-7A45-9BB7-FA51E9273E1B}" sibTransId="{6E0B7BB6-010D-E041-925F-A38430550719}"/>
    <dgm:cxn modelId="{AA5D5184-FE42-944D-B8C4-5414E7B0C657}" srcId="{B5FB2498-F443-6948-B112-5D3D125CFE88}" destId="{46BA172C-02D2-6840-A71B-C4D7D2DDC139}" srcOrd="0" destOrd="0" parTransId="{AFB04A47-9EA3-464E-992B-C1D8E5D27627}" sibTransId="{7B43A085-E055-934F-9AE7-0E2F807C7E41}"/>
    <dgm:cxn modelId="{008FA98C-AB00-4E0E-A431-68EA94B2585D}" srcId="{A7305B60-7D0D-4209-AD59-805B5C9BC963}" destId="{D62206D2-8EC6-4184-900A-70D35DE3BEE0}" srcOrd="0" destOrd="0" parTransId="{E8D3550F-FD8A-4071-AEE1-A14D201A86A4}" sibTransId="{176572DD-04EB-4C20-B18A-0E3246D6EF40}"/>
    <dgm:cxn modelId="{E91BF58F-10D5-4F0A-B1E2-DABD0A52137F}" srcId="{23AFC76A-DCF5-4383-A6DD-E97D3F76534B}" destId="{A4749529-0D60-4FF4-8DC8-DB15CD302174}" srcOrd="0" destOrd="0" parTransId="{21749C35-35E6-4974-8CCA-21AE662236CB}" sibTransId="{A0A94DFD-DA78-4377-8D7D-8A7397D4F9BB}"/>
    <dgm:cxn modelId="{2F9C2791-8FEA-F341-9469-E31A8A11ACAA}" type="presOf" srcId="{64AD2B41-A690-40E7-BA10-A9FCAB54967D}" destId="{C7BCC8DC-E3D4-6440-B5A2-0DC3E679D84B}" srcOrd="0" destOrd="4" presId="urn:microsoft.com/office/officeart/2005/8/layout/list1"/>
    <dgm:cxn modelId="{B1ECFDB0-D4D4-C947-8059-526DD0029F2D}" type="presOf" srcId="{4570475D-320D-4042-9FBF-F44AA7D62727}" destId="{C7BCC8DC-E3D4-6440-B5A2-0DC3E679D84B}" srcOrd="0" destOrd="2" presId="urn:microsoft.com/office/officeart/2005/8/layout/list1"/>
    <dgm:cxn modelId="{7796DCB1-A729-2E4D-9CF0-AAD46D185F9A}" type="presOf" srcId="{68C09BA2-7362-D245-8D3B-9E12DB687736}" destId="{10C7E47A-1050-0945-ADE5-D2F55ACE18D3}" srcOrd="0" destOrd="5" presId="urn:microsoft.com/office/officeart/2005/8/layout/list1"/>
    <dgm:cxn modelId="{C6D494B7-3EFF-0947-8784-E872934056C9}" type="presOf" srcId="{B5FB2498-F443-6948-B112-5D3D125CFE88}" destId="{10C7E47A-1050-0945-ADE5-D2F55ACE18D3}" srcOrd="0" destOrd="3" presId="urn:microsoft.com/office/officeart/2005/8/layout/list1"/>
    <dgm:cxn modelId="{3AA026BA-5FB4-984B-B537-8880A32B1944}" type="presOf" srcId="{329BEE9B-1FE4-4338-8CBF-7C4A328875F5}" destId="{10C7E47A-1050-0945-ADE5-D2F55ACE18D3}" srcOrd="0" destOrd="1" presId="urn:microsoft.com/office/officeart/2005/8/layout/list1"/>
    <dgm:cxn modelId="{3FB4D5BA-F603-2244-B69D-49CD5244280B}" type="presOf" srcId="{515B6B7B-2223-48ED-9BBC-E22F99E48A88}" destId="{10C7E47A-1050-0945-ADE5-D2F55ACE18D3}" srcOrd="0" destOrd="0" presId="urn:microsoft.com/office/officeart/2005/8/layout/list1"/>
    <dgm:cxn modelId="{C65AACBB-6E1D-6149-AAE6-3B0BCDDD4AF1}" type="presOf" srcId="{23AFC76A-DCF5-4383-A6DD-E97D3F76534B}" destId="{22DDC264-AF9B-AD4A-A7F1-332D2FDEE244}" srcOrd="1" destOrd="0" presId="urn:microsoft.com/office/officeart/2005/8/layout/list1"/>
    <dgm:cxn modelId="{CA6260CD-9920-674F-9A56-5F15CD7BB89F}" srcId="{A4749529-0D60-4FF4-8DC8-DB15CD302174}" destId="{B433F380-1927-934D-B7CA-3FE1BA91191F}" srcOrd="0" destOrd="0" parTransId="{2A38497B-D86B-F943-882D-DA9E6F8AC582}" sibTransId="{93B70C47-0045-6143-8C93-EB7B78F272FC}"/>
    <dgm:cxn modelId="{EA4AE9CD-E25E-466A-BAC9-3CAB703B51AB}" srcId="{4570475D-320D-4042-9FBF-F44AA7D62727}" destId="{D5BA89C2-4C99-474C-8F81-A5D8416CC114}" srcOrd="2" destOrd="0" parTransId="{468105C9-D7A0-43C9-90F3-6C3559CD7E8F}" sibTransId="{3B46C685-D63A-4C2A-9F3A-19042CCDFD0D}"/>
    <dgm:cxn modelId="{00B05BD7-9168-46F7-B3AB-0D03D09AB194}" srcId="{A7305B60-7D0D-4209-AD59-805B5C9BC963}" destId="{23AFC76A-DCF5-4383-A6DD-E97D3F76534B}" srcOrd="2" destOrd="0" parTransId="{C9FB27E3-C3C7-495E-ACF5-6155D3A3203B}" sibTransId="{34B55D60-4EF8-4BE5-ADB4-5BC2AC35C16C}"/>
    <dgm:cxn modelId="{01EF07E0-6BA0-2045-AD9A-424379A1FDF7}" type="presOf" srcId="{3852D533-95CB-4C1D-A734-627DC9D885DB}" destId="{46CACDA6-4CAF-DB4E-B6FD-D3FD0BF8DB29}" srcOrd="0" destOrd="0" presId="urn:microsoft.com/office/officeart/2005/8/layout/list1"/>
    <dgm:cxn modelId="{14E041E2-FBA0-488C-879A-60FB2FA20E65}" srcId="{4570475D-320D-4042-9FBF-F44AA7D62727}" destId="{DD24AB76-7563-4252-A5F6-6F648692B511}" srcOrd="0" destOrd="0" parTransId="{F105D224-0B09-49AD-A0D4-46822862A1F9}" sibTransId="{EE8657F9-DC26-4052-A533-8074CDDC0CE5}"/>
    <dgm:cxn modelId="{425633E9-0FBE-48D0-BC33-F283003E44DD}" srcId="{3852D533-95CB-4C1D-A734-627DC9D885DB}" destId="{E53D854D-FD2D-4900-8BDE-929AD21246C9}" srcOrd="0" destOrd="0" parTransId="{47412B03-DE95-4AEB-B53B-FBA6AD037E4F}" sibTransId="{E567C8CD-D359-4A70-A7D9-04EBCBF2DAC1}"/>
    <dgm:cxn modelId="{F6CC72F1-D6DB-45B0-B4E8-730242263BFA}" srcId="{23AFC76A-DCF5-4383-A6DD-E97D3F76534B}" destId="{5F7B6AF1-A28D-4FBE-B5EF-62291D48B6FD}" srcOrd="2" destOrd="0" parTransId="{9F1C74BE-4446-481A-9DE0-9F3E72B869A4}" sibTransId="{604DB2E1-3055-4FA2-BC96-AF702533C68B}"/>
    <dgm:cxn modelId="{9CF2F5F8-8CDB-954A-8DC3-6008C2E6320D}" srcId="{B5FB2498-F443-6948-B112-5D3D125CFE88}" destId="{68C09BA2-7362-D245-8D3B-9E12DB687736}" srcOrd="1" destOrd="0" parTransId="{FD879420-94B0-9740-8867-4E475B094CE0}" sibTransId="{78EB269A-374B-A046-8A0C-5C02EE8695CB}"/>
    <dgm:cxn modelId="{89F58AFC-5AB1-D44A-9BEF-1A47CABC2776}" type="presOf" srcId="{5F7B6AF1-A28D-4FBE-B5EF-62291D48B6FD}" destId="{C7BCC8DC-E3D4-6440-B5A2-0DC3E679D84B}" srcOrd="0" destOrd="6" presId="urn:microsoft.com/office/officeart/2005/8/layout/list1"/>
    <dgm:cxn modelId="{7F13182C-6028-C647-A60C-17FDCAB885C7}" type="presParOf" srcId="{DCCBC209-D2A4-9140-A47A-6E09551D8524}" destId="{14130F02-8367-B84C-A84A-3FB1BB3F3D79}" srcOrd="0" destOrd="0" presId="urn:microsoft.com/office/officeart/2005/8/layout/list1"/>
    <dgm:cxn modelId="{B9BA67AE-7BE4-8943-A68C-F3168C6AB44D}" type="presParOf" srcId="{14130F02-8367-B84C-A84A-3FB1BB3F3D79}" destId="{D6B45809-BAB0-CF45-9459-9A7FCE6AA567}" srcOrd="0" destOrd="0" presId="urn:microsoft.com/office/officeart/2005/8/layout/list1"/>
    <dgm:cxn modelId="{F6BFE4C5-596D-B14F-93D3-EF93BE4D7AFF}" type="presParOf" srcId="{14130F02-8367-B84C-A84A-3FB1BB3F3D79}" destId="{9F2C6D95-1FA5-1E4A-B7FD-60AED8DFE794}" srcOrd="1" destOrd="0" presId="urn:microsoft.com/office/officeart/2005/8/layout/list1"/>
    <dgm:cxn modelId="{BC0E1C65-C2F8-BE4F-BEED-04FE701B0909}" type="presParOf" srcId="{DCCBC209-D2A4-9140-A47A-6E09551D8524}" destId="{6583E236-F6DF-6041-A7CA-E5F390DE766E}" srcOrd="1" destOrd="0" presId="urn:microsoft.com/office/officeart/2005/8/layout/list1"/>
    <dgm:cxn modelId="{555B44C1-7170-DC4E-A59A-1D107A426C5F}" type="presParOf" srcId="{DCCBC209-D2A4-9140-A47A-6E09551D8524}" destId="{46CACDA6-4CAF-DB4E-B6FD-D3FD0BF8DB29}" srcOrd="2" destOrd="0" presId="urn:microsoft.com/office/officeart/2005/8/layout/list1"/>
    <dgm:cxn modelId="{9DC564D7-C312-B14D-A765-E1A438F7B692}" type="presParOf" srcId="{DCCBC209-D2A4-9140-A47A-6E09551D8524}" destId="{57157A8B-1810-6E40-8275-17F5E9DA75B7}" srcOrd="3" destOrd="0" presId="urn:microsoft.com/office/officeart/2005/8/layout/list1"/>
    <dgm:cxn modelId="{74846BF3-2A97-724B-965F-B30AE9A29D3A}" type="presParOf" srcId="{DCCBC209-D2A4-9140-A47A-6E09551D8524}" destId="{AFFE4535-7388-3048-B350-7712C769CDE1}" srcOrd="4" destOrd="0" presId="urn:microsoft.com/office/officeart/2005/8/layout/list1"/>
    <dgm:cxn modelId="{99F02E4E-F848-5240-B272-C1D09F6FC3CF}" type="presParOf" srcId="{AFFE4535-7388-3048-B350-7712C769CDE1}" destId="{F7CF94F6-4B54-2C4B-81C9-CB18FB40E4A6}" srcOrd="0" destOrd="0" presId="urn:microsoft.com/office/officeart/2005/8/layout/list1"/>
    <dgm:cxn modelId="{14FF64F3-18C1-6F4F-90DA-CD87313DC786}" type="presParOf" srcId="{AFFE4535-7388-3048-B350-7712C769CDE1}" destId="{E0AF5F28-99E9-E34D-979B-00D9A185E7B8}" srcOrd="1" destOrd="0" presId="urn:microsoft.com/office/officeart/2005/8/layout/list1"/>
    <dgm:cxn modelId="{49945F45-8E59-0045-88CC-B9125CFC5C31}" type="presParOf" srcId="{DCCBC209-D2A4-9140-A47A-6E09551D8524}" destId="{D309B968-5E7F-D74A-8019-BA4132F043D2}" srcOrd="5" destOrd="0" presId="urn:microsoft.com/office/officeart/2005/8/layout/list1"/>
    <dgm:cxn modelId="{A151AE5D-6D0A-A040-AE41-157350B6EB76}" type="presParOf" srcId="{DCCBC209-D2A4-9140-A47A-6E09551D8524}" destId="{10C7E47A-1050-0945-ADE5-D2F55ACE18D3}" srcOrd="6" destOrd="0" presId="urn:microsoft.com/office/officeart/2005/8/layout/list1"/>
    <dgm:cxn modelId="{B05B3FEE-99D5-7446-82BC-AA26C4E53B4C}" type="presParOf" srcId="{DCCBC209-D2A4-9140-A47A-6E09551D8524}" destId="{49E80AE8-EB2D-9B48-9D81-567F6F8C0648}" srcOrd="7" destOrd="0" presId="urn:microsoft.com/office/officeart/2005/8/layout/list1"/>
    <dgm:cxn modelId="{33AB12C4-D535-D34D-BFF4-7D412C202AC5}" type="presParOf" srcId="{DCCBC209-D2A4-9140-A47A-6E09551D8524}" destId="{C6783068-D528-DF47-908D-BB0F620937F9}" srcOrd="8" destOrd="0" presId="urn:microsoft.com/office/officeart/2005/8/layout/list1"/>
    <dgm:cxn modelId="{42B02591-BAF8-5040-9658-40FA6F3C0F03}" type="presParOf" srcId="{C6783068-D528-DF47-908D-BB0F620937F9}" destId="{E8A21C10-D55A-D549-9DCC-A1BF1C5BA584}" srcOrd="0" destOrd="0" presId="urn:microsoft.com/office/officeart/2005/8/layout/list1"/>
    <dgm:cxn modelId="{8B6B5850-3B33-7D4B-BB85-6DE43FBF68ED}" type="presParOf" srcId="{C6783068-D528-DF47-908D-BB0F620937F9}" destId="{22DDC264-AF9B-AD4A-A7F1-332D2FDEE244}" srcOrd="1" destOrd="0" presId="urn:microsoft.com/office/officeart/2005/8/layout/list1"/>
    <dgm:cxn modelId="{B93B3212-AB93-8F40-82EC-AF26A07A3DFA}" type="presParOf" srcId="{DCCBC209-D2A4-9140-A47A-6E09551D8524}" destId="{1DE5A380-EE28-4146-AC48-13180AC8DA37}" srcOrd="9" destOrd="0" presId="urn:microsoft.com/office/officeart/2005/8/layout/list1"/>
    <dgm:cxn modelId="{2535D9D7-8408-5345-B1A0-ABC9F4E9BDFC}" type="presParOf" srcId="{DCCBC209-D2A4-9140-A47A-6E09551D8524}" destId="{C7BCC8DC-E3D4-6440-B5A2-0DC3E679D84B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A7305B60-7D0D-4209-AD59-805B5C9BC963}" type="doc">
      <dgm:prSet loTypeId="urn:microsoft.com/office/officeart/2005/8/layout/list1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D62206D2-8EC6-4184-900A-70D35DE3BEE0}">
      <dgm:prSet/>
      <dgm:spPr/>
      <dgm:t>
        <a:bodyPr/>
        <a:lstStyle/>
        <a:p>
          <a:r>
            <a:rPr lang="en-US"/>
            <a:t>What is Machine Learning? (ML)</a:t>
          </a:r>
        </a:p>
      </dgm:t>
    </dgm:pt>
    <dgm:pt modelId="{E8D3550F-FD8A-4071-AEE1-A14D201A86A4}" type="parTrans" cxnId="{008FA98C-AB00-4E0E-A431-68EA94B2585D}">
      <dgm:prSet/>
      <dgm:spPr/>
      <dgm:t>
        <a:bodyPr/>
        <a:lstStyle/>
        <a:p>
          <a:endParaRPr lang="en-US"/>
        </a:p>
      </dgm:t>
    </dgm:pt>
    <dgm:pt modelId="{176572DD-04EB-4C20-B18A-0E3246D6EF40}" type="sibTrans" cxnId="{008FA98C-AB00-4E0E-A431-68EA94B2585D}">
      <dgm:prSet/>
      <dgm:spPr/>
      <dgm:t>
        <a:bodyPr/>
        <a:lstStyle/>
        <a:p>
          <a:endParaRPr lang="en-US"/>
        </a:p>
      </dgm:t>
    </dgm:pt>
    <dgm:pt modelId="{3852D533-95CB-4C1D-A734-627DC9D885DB}">
      <dgm:prSet/>
      <dgm:spPr/>
      <dgm:t>
        <a:bodyPr/>
        <a:lstStyle/>
        <a:p>
          <a:r>
            <a:rPr lang="en-US" dirty="0"/>
            <a:t>What ML is and Common Tasks</a:t>
          </a:r>
        </a:p>
      </dgm:t>
    </dgm:pt>
    <dgm:pt modelId="{E3274AFC-E052-4140-A6CF-25AD4ADE7FE4}" type="parTrans" cxnId="{2060B663-C3C1-43BE-BB43-560FBB4A9459}">
      <dgm:prSet/>
      <dgm:spPr/>
      <dgm:t>
        <a:bodyPr/>
        <a:lstStyle/>
        <a:p>
          <a:endParaRPr lang="en-US"/>
        </a:p>
      </dgm:t>
    </dgm:pt>
    <dgm:pt modelId="{FE1F4A5C-9ED0-4983-AE4B-2A632FF62905}" type="sibTrans" cxnId="{2060B663-C3C1-43BE-BB43-560FBB4A9459}">
      <dgm:prSet/>
      <dgm:spPr/>
      <dgm:t>
        <a:bodyPr/>
        <a:lstStyle/>
        <a:p>
          <a:endParaRPr lang="en-US"/>
        </a:p>
      </dgm:t>
    </dgm:pt>
    <dgm:pt modelId="{E53D854D-FD2D-4900-8BDE-929AD21246C9}">
      <dgm:prSet/>
      <dgm:spPr/>
      <dgm:t>
        <a:bodyPr/>
        <a:lstStyle/>
        <a:p>
          <a:r>
            <a:rPr lang="en-US" dirty="0"/>
            <a:t>Types of Learning</a:t>
          </a:r>
        </a:p>
      </dgm:t>
    </dgm:pt>
    <dgm:pt modelId="{47412B03-DE95-4AEB-B53B-FBA6AD037E4F}" type="parTrans" cxnId="{425633E9-0FBE-48D0-BC33-F283003E44DD}">
      <dgm:prSet/>
      <dgm:spPr/>
      <dgm:t>
        <a:bodyPr/>
        <a:lstStyle/>
        <a:p>
          <a:endParaRPr lang="en-US"/>
        </a:p>
      </dgm:t>
    </dgm:pt>
    <dgm:pt modelId="{E567C8CD-D359-4A70-A7D9-04EBCBF2DAC1}" type="sibTrans" cxnId="{425633E9-0FBE-48D0-BC33-F283003E44DD}">
      <dgm:prSet/>
      <dgm:spPr/>
      <dgm:t>
        <a:bodyPr/>
        <a:lstStyle/>
        <a:p>
          <a:endParaRPr lang="en-US"/>
        </a:p>
      </dgm:t>
    </dgm:pt>
    <dgm:pt modelId="{9AE3A920-058C-41A4-89F1-24663BC885AE}">
      <dgm:prSet/>
      <dgm:spPr/>
      <dgm:t>
        <a:bodyPr/>
        <a:lstStyle/>
        <a:p>
          <a:r>
            <a:rPr lang="en-US" dirty="0"/>
            <a:t>Classic Machine Learning Models</a:t>
          </a:r>
        </a:p>
      </dgm:t>
    </dgm:pt>
    <dgm:pt modelId="{B5484699-0BED-4C6B-BF5E-C419157BC3A0}" type="parTrans" cxnId="{5F00B54C-D0CE-4A6B-B139-6BDEA7C72873}">
      <dgm:prSet/>
      <dgm:spPr/>
      <dgm:t>
        <a:bodyPr/>
        <a:lstStyle/>
        <a:p>
          <a:endParaRPr lang="en-US"/>
        </a:p>
      </dgm:t>
    </dgm:pt>
    <dgm:pt modelId="{E5793231-074A-467C-BB02-D74F9128F7A1}" type="sibTrans" cxnId="{5F00B54C-D0CE-4A6B-B139-6BDEA7C72873}">
      <dgm:prSet/>
      <dgm:spPr/>
      <dgm:t>
        <a:bodyPr/>
        <a:lstStyle/>
        <a:p>
          <a:endParaRPr lang="en-US"/>
        </a:p>
      </dgm:t>
    </dgm:pt>
    <dgm:pt modelId="{515B6B7B-2223-48ED-9BBC-E22F99E48A88}">
      <dgm:prSet/>
      <dgm:spPr/>
      <dgm:t>
        <a:bodyPr/>
        <a:lstStyle/>
        <a:p>
          <a:r>
            <a:rPr lang="en-US" dirty="0"/>
            <a:t>Classification</a:t>
          </a:r>
        </a:p>
      </dgm:t>
    </dgm:pt>
    <dgm:pt modelId="{307867DD-1310-4EE5-B353-EDEB8872E487}" type="parTrans" cxnId="{8110326E-66A9-4A48-93F7-4861405EF1B2}">
      <dgm:prSet/>
      <dgm:spPr/>
      <dgm:t>
        <a:bodyPr/>
        <a:lstStyle/>
        <a:p>
          <a:endParaRPr lang="en-US"/>
        </a:p>
      </dgm:t>
    </dgm:pt>
    <dgm:pt modelId="{A7ACE29F-2800-42B2-9DB8-D17E099A3097}" type="sibTrans" cxnId="{8110326E-66A9-4A48-93F7-4861405EF1B2}">
      <dgm:prSet/>
      <dgm:spPr/>
      <dgm:t>
        <a:bodyPr/>
        <a:lstStyle/>
        <a:p>
          <a:endParaRPr lang="en-US"/>
        </a:p>
      </dgm:t>
    </dgm:pt>
    <dgm:pt modelId="{329BEE9B-1FE4-4338-8CBF-7C4A328875F5}">
      <dgm:prSet/>
      <dgm:spPr/>
      <dgm:t>
        <a:bodyPr/>
        <a:lstStyle/>
        <a:p>
          <a:r>
            <a:rPr lang="en-US" dirty="0"/>
            <a:t>k-Nearest Neighbors</a:t>
          </a:r>
        </a:p>
      </dgm:t>
    </dgm:pt>
    <dgm:pt modelId="{12D1A73A-CA78-4E09-9231-E2B8C7270071}" type="parTrans" cxnId="{5DB55F6E-851C-428B-B3A5-1CD748717F48}">
      <dgm:prSet/>
      <dgm:spPr/>
      <dgm:t>
        <a:bodyPr/>
        <a:lstStyle/>
        <a:p>
          <a:endParaRPr lang="en-US"/>
        </a:p>
      </dgm:t>
    </dgm:pt>
    <dgm:pt modelId="{70627C36-06B6-4C64-B4EB-4A1DF1B20E71}" type="sibTrans" cxnId="{5DB55F6E-851C-428B-B3A5-1CD748717F48}">
      <dgm:prSet/>
      <dgm:spPr/>
      <dgm:t>
        <a:bodyPr/>
        <a:lstStyle/>
        <a:p>
          <a:endParaRPr lang="en-US"/>
        </a:p>
      </dgm:t>
    </dgm:pt>
    <dgm:pt modelId="{3B39E4C2-BF23-4ABA-8531-73716D3C415D}">
      <dgm:prSet/>
      <dgm:spPr/>
      <dgm:t>
        <a:bodyPr/>
        <a:lstStyle/>
        <a:p>
          <a:r>
            <a:rPr lang="en-US" dirty="0"/>
            <a:t>Regression</a:t>
          </a:r>
        </a:p>
      </dgm:t>
    </dgm:pt>
    <dgm:pt modelId="{2488791A-6330-42D7-B063-87CD87CC0854}" type="parTrans" cxnId="{F2051236-391D-4A1F-BDAC-D122DEDA7717}">
      <dgm:prSet/>
      <dgm:spPr/>
      <dgm:t>
        <a:bodyPr/>
        <a:lstStyle/>
        <a:p>
          <a:endParaRPr lang="en-US"/>
        </a:p>
      </dgm:t>
    </dgm:pt>
    <dgm:pt modelId="{FA6EDFE0-6B99-4EC9-8F27-E5EE44180043}" type="sibTrans" cxnId="{F2051236-391D-4A1F-BDAC-D122DEDA7717}">
      <dgm:prSet/>
      <dgm:spPr/>
      <dgm:t>
        <a:bodyPr/>
        <a:lstStyle/>
        <a:p>
          <a:endParaRPr lang="en-US"/>
        </a:p>
      </dgm:t>
    </dgm:pt>
    <dgm:pt modelId="{FD6DAA7B-474F-4734-81B2-94A755134E7F}">
      <dgm:prSet/>
      <dgm:spPr/>
      <dgm:t>
        <a:bodyPr/>
        <a:lstStyle/>
        <a:p>
          <a:r>
            <a:rPr lang="en-US" dirty="0"/>
            <a:t>Linear Regression</a:t>
          </a:r>
        </a:p>
      </dgm:t>
    </dgm:pt>
    <dgm:pt modelId="{4596F1CE-1F8B-4B7D-90D3-34EDE99DA437}" type="parTrans" cxnId="{D97EC809-C9D7-44D9-9ABC-2ACEF9160652}">
      <dgm:prSet/>
      <dgm:spPr/>
      <dgm:t>
        <a:bodyPr/>
        <a:lstStyle/>
        <a:p>
          <a:endParaRPr lang="en-US"/>
        </a:p>
      </dgm:t>
    </dgm:pt>
    <dgm:pt modelId="{6F78733F-2B8A-4A5D-9C33-2854B7CA4F42}" type="sibTrans" cxnId="{D97EC809-C9D7-44D9-9ABC-2ACEF9160652}">
      <dgm:prSet/>
      <dgm:spPr/>
      <dgm:t>
        <a:bodyPr/>
        <a:lstStyle/>
        <a:p>
          <a:endParaRPr lang="en-US"/>
        </a:p>
      </dgm:t>
    </dgm:pt>
    <dgm:pt modelId="{23AFC76A-DCF5-4383-A6DD-E97D3F76534B}">
      <dgm:prSet/>
      <dgm:spPr/>
      <dgm:t>
        <a:bodyPr/>
        <a:lstStyle/>
        <a:p>
          <a:r>
            <a:rPr lang="en-US" dirty="0"/>
            <a:t>Steps of a Machine Learning Project</a:t>
          </a:r>
        </a:p>
      </dgm:t>
    </dgm:pt>
    <dgm:pt modelId="{C9FB27E3-C3C7-495E-ACF5-6155D3A3203B}" type="parTrans" cxnId="{00B05BD7-9168-46F7-B3AB-0D03D09AB194}">
      <dgm:prSet/>
      <dgm:spPr/>
      <dgm:t>
        <a:bodyPr/>
        <a:lstStyle/>
        <a:p>
          <a:endParaRPr lang="en-US"/>
        </a:p>
      </dgm:t>
    </dgm:pt>
    <dgm:pt modelId="{34B55D60-4EF8-4BE5-ADB4-5BC2AC35C16C}" type="sibTrans" cxnId="{00B05BD7-9168-46F7-B3AB-0D03D09AB194}">
      <dgm:prSet/>
      <dgm:spPr/>
      <dgm:t>
        <a:bodyPr/>
        <a:lstStyle/>
        <a:p>
          <a:endParaRPr lang="en-US"/>
        </a:p>
      </dgm:t>
    </dgm:pt>
    <dgm:pt modelId="{A4749529-0D60-4FF4-8DC8-DB15CD302174}">
      <dgm:prSet/>
      <dgm:spPr/>
      <dgm:t>
        <a:bodyPr/>
        <a:lstStyle/>
        <a:p>
          <a:r>
            <a:rPr lang="en-US" dirty="0"/>
            <a:t>Data Collection</a:t>
          </a:r>
        </a:p>
      </dgm:t>
    </dgm:pt>
    <dgm:pt modelId="{21749C35-35E6-4974-8CCA-21AE662236CB}" type="parTrans" cxnId="{E91BF58F-10D5-4F0A-B1E2-DABD0A52137F}">
      <dgm:prSet/>
      <dgm:spPr/>
      <dgm:t>
        <a:bodyPr/>
        <a:lstStyle/>
        <a:p>
          <a:endParaRPr lang="en-US"/>
        </a:p>
      </dgm:t>
    </dgm:pt>
    <dgm:pt modelId="{A0A94DFD-DA78-4377-8D7D-8A7397D4F9BB}" type="sibTrans" cxnId="{E91BF58F-10D5-4F0A-B1E2-DABD0A52137F}">
      <dgm:prSet/>
      <dgm:spPr/>
      <dgm:t>
        <a:bodyPr/>
        <a:lstStyle/>
        <a:p>
          <a:endParaRPr lang="en-US"/>
        </a:p>
      </dgm:t>
    </dgm:pt>
    <dgm:pt modelId="{4570475D-320D-4042-9FBF-F44AA7D62727}">
      <dgm:prSet/>
      <dgm:spPr/>
      <dgm:t>
        <a:bodyPr/>
        <a:lstStyle/>
        <a:p>
          <a:r>
            <a:rPr lang="en-US" dirty="0"/>
            <a:t>Data Preprocessing</a:t>
          </a:r>
        </a:p>
      </dgm:t>
    </dgm:pt>
    <dgm:pt modelId="{E48BC131-05B3-4E14-B78A-AC0E46C4D01B}" type="parTrans" cxnId="{E34AA540-CB27-49D3-8D3C-00EF4CB947FA}">
      <dgm:prSet/>
      <dgm:spPr/>
      <dgm:t>
        <a:bodyPr/>
        <a:lstStyle/>
        <a:p>
          <a:endParaRPr lang="en-US"/>
        </a:p>
      </dgm:t>
    </dgm:pt>
    <dgm:pt modelId="{897AF906-F919-497B-91C5-23EA16B07D27}" type="sibTrans" cxnId="{E34AA540-CB27-49D3-8D3C-00EF4CB947FA}">
      <dgm:prSet/>
      <dgm:spPr/>
      <dgm:t>
        <a:bodyPr/>
        <a:lstStyle/>
        <a:p>
          <a:endParaRPr lang="en-US"/>
        </a:p>
      </dgm:t>
    </dgm:pt>
    <dgm:pt modelId="{DD24AB76-7563-4252-A5F6-6F648692B511}">
      <dgm:prSet/>
      <dgm:spPr/>
      <dgm:t>
        <a:bodyPr/>
        <a:lstStyle/>
        <a:p>
          <a:r>
            <a:rPr lang="en-US"/>
            <a:t>Exploratory Data Analysis (EDA)</a:t>
          </a:r>
        </a:p>
      </dgm:t>
    </dgm:pt>
    <dgm:pt modelId="{F105D224-0B09-49AD-A0D4-46822862A1F9}" type="parTrans" cxnId="{14E041E2-FBA0-488C-879A-60FB2FA20E65}">
      <dgm:prSet/>
      <dgm:spPr/>
      <dgm:t>
        <a:bodyPr/>
        <a:lstStyle/>
        <a:p>
          <a:endParaRPr lang="en-US"/>
        </a:p>
      </dgm:t>
    </dgm:pt>
    <dgm:pt modelId="{EE8657F9-DC26-4052-A533-8074CDDC0CE5}" type="sibTrans" cxnId="{14E041E2-FBA0-488C-879A-60FB2FA20E65}">
      <dgm:prSet/>
      <dgm:spPr/>
      <dgm:t>
        <a:bodyPr/>
        <a:lstStyle/>
        <a:p>
          <a:endParaRPr lang="en-US"/>
        </a:p>
      </dgm:t>
    </dgm:pt>
    <dgm:pt modelId="{64AD2B41-A690-40E7-BA10-A9FCAB54967D}">
      <dgm:prSet/>
      <dgm:spPr/>
      <dgm:t>
        <a:bodyPr/>
        <a:lstStyle/>
        <a:p>
          <a:r>
            <a:rPr lang="en-US"/>
            <a:t>Data Cleaning</a:t>
          </a:r>
        </a:p>
      </dgm:t>
    </dgm:pt>
    <dgm:pt modelId="{A65CE802-C760-4B44-930D-994725D0A521}" type="parTrans" cxnId="{ECDE8E71-499F-4036-AD1C-5293917E4A92}">
      <dgm:prSet/>
      <dgm:spPr/>
      <dgm:t>
        <a:bodyPr/>
        <a:lstStyle/>
        <a:p>
          <a:endParaRPr lang="en-US"/>
        </a:p>
      </dgm:t>
    </dgm:pt>
    <dgm:pt modelId="{68984B8B-B7A4-492A-B7B8-65EFA90D89E5}" type="sibTrans" cxnId="{ECDE8E71-499F-4036-AD1C-5293917E4A92}">
      <dgm:prSet/>
      <dgm:spPr/>
      <dgm:t>
        <a:bodyPr/>
        <a:lstStyle/>
        <a:p>
          <a:endParaRPr lang="en-US"/>
        </a:p>
      </dgm:t>
    </dgm:pt>
    <dgm:pt modelId="{D5BA89C2-4C99-474C-8F81-A5D8416CC114}">
      <dgm:prSet/>
      <dgm:spPr/>
      <dgm:t>
        <a:bodyPr/>
        <a:lstStyle/>
        <a:p>
          <a:r>
            <a:rPr lang="en-US"/>
            <a:t>Feature Extraction/Selection</a:t>
          </a:r>
        </a:p>
      </dgm:t>
    </dgm:pt>
    <dgm:pt modelId="{468105C9-D7A0-43C9-90F3-6C3559CD7E8F}" type="parTrans" cxnId="{EA4AE9CD-E25E-466A-BAC9-3CAB703B51AB}">
      <dgm:prSet/>
      <dgm:spPr/>
      <dgm:t>
        <a:bodyPr/>
        <a:lstStyle/>
        <a:p>
          <a:endParaRPr lang="en-US"/>
        </a:p>
      </dgm:t>
    </dgm:pt>
    <dgm:pt modelId="{3B46C685-D63A-4C2A-9F3A-19042CCDFD0D}" type="sibTrans" cxnId="{EA4AE9CD-E25E-466A-BAC9-3CAB703B51AB}">
      <dgm:prSet/>
      <dgm:spPr/>
      <dgm:t>
        <a:bodyPr/>
        <a:lstStyle/>
        <a:p>
          <a:endParaRPr lang="en-US"/>
        </a:p>
      </dgm:t>
    </dgm:pt>
    <dgm:pt modelId="{5F7B6AF1-A28D-4FBE-B5EF-62291D48B6FD}">
      <dgm:prSet/>
      <dgm:spPr/>
      <dgm:t>
        <a:bodyPr/>
        <a:lstStyle/>
        <a:p>
          <a:r>
            <a:rPr lang="en-US" dirty="0"/>
            <a:t>Model Selection, Performance, and Hyperparameter Tuning</a:t>
          </a:r>
        </a:p>
      </dgm:t>
    </dgm:pt>
    <dgm:pt modelId="{9F1C74BE-4446-481A-9DE0-9F3E72B869A4}" type="parTrans" cxnId="{F6CC72F1-D6DB-45B0-B4E8-730242263BFA}">
      <dgm:prSet/>
      <dgm:spPr/>
      <dgm:t>
        <a:bodyPr/>
        <a:lstStyle/>
        <a:p>
          <a:endParaRPr lang="en-US"/>
        </a:p>
      </dgm:t>
    </dgm:pt>
    <dgm:pt modelId="{604DB2E1-3055-4FA2-BC96-AF702533C68B}" type="sibTrans" cxnId="{F6CC72F1-D6DB-45B0-B4E8-730242263BFA}">
      <dgm:prSet/>
      <dgm:spPr/>
      <dgm:t>
        <a:bodyPr/>
        <a:lstStyle/>
        <a:p>
          <a:endParaRPr lang="en-US"/>
        </a:p>
      </dgm:t>
    </dgm:pt>
    <dgm:pt modelId="{79DD9D46-D196-5649-828B-74F0F699F786}">
      <dgm:prSet/>
      <dgm:spPr/>
      <dgm:t>
        <a:bodyPr/>
        <a:lstStyle/>
        <a:p>
          <a:r>
            <a:rPr lang="en-US" dirty="0"/>
            <a:t>Training and Testing Data</a:t>
          </a:r>
        </a:p>
      </dgm:t>
    </dgm:pt>
    <dgm:pt modelId="{794E73DF-2B11-8849-B8C1-01CEAA183785}" type="parTrans" cxnId="{2560C233-2F11-FA4A-9D2A-F0086FD341DE}">
      <dgm:prSet/>
      <dgm:spPr/>
      <dgm:t>
        <a:bodyPr/>
        <a:lstStyle/>
        <a:p>
          <a:endParaRPr lang="en-US"/>
        </a:p>
      </dgm:t>
    </dgm:pt>
    <dgm:pt modelId="{72330C7C-9282-A24C-9054-B6620A47F01A}" type="sibTrans" cxnId="{2560C233-2F11-FA4A-9D2A-F0086FD341DE}">
      <dgm:prSet/>
      <dgm:spPr/>
      <dgm:t>
        <a:bodyPr/>
        <a:lstStyle/>
        <a:p>
          <a:endParaRPr lang="en-US"/>
        </a:p>
      </dgm:t>
    </dgm:pt>
    <dgm:pt modelId="{B5FB2498-F443-6948-B112-5D3D125CFE88}">
      <dgm:prSet/>
      <dgm:spPr/>
      <dgm:t>
        <a:bodyPr/>
        <a:lstStyle/>
        <a:p>
          <a:r>
            <a:rPr lang="en-US" dirty="0"/>
            <a:t>Linear Model</a:t>
          </a:r>
        </a:p>
      </dgm:t>
    </dgm:pt>
    <dgm:pt modelId="{2E77C680-2181-7A45-9BB7-FA51E9273E1B}" type="parTrans" cxnId="{48F60184-AEDA-334D-A435-64079202AC46}">
      <dgm:prSet/>
      <dgm:spPr/>
      <dgm:t>
        <a:bodyPr/>
        <a:lstStyle/>
        <a:p>
          <a:endParaRPr lang="en-US"/>
        </a:p>
      </dgm:t>
    </dgm:pt>
    <dgm:pt modelId="{6E0B7BB6-010D-E041-925F-A38430550719}" type="sibTrans" cxnId="{48F60184-AEDA-334D-A435-64079202AC46}">
      <dgm:prSet/>
      <dgm:spPr/>
      <dgm:t>
        <a:bodyPr/>
        <a:lstStyle/>
        <a:p>
          <a:endParaRPr lang="en-US"/>
        </a:p>
      </dgm:t>
    </dgm:pt>
    <dgm:pt modelId="{46BA172C-02D2-6840-A71B-C4D7D2DDC139}">
      <dgm:prSet/>
      <dgm:spPr/>
      <dgm:t>
        <a:bodyPr/>
        <a:lstStyle/>
        <a:p>
          <a:r>
            <a:rPr lang="en-US" dirty="0"/>
            <a:t>Loss Function</a:t>
          </a:r>
        </a:p>
      </dgm:t>
    </dgm:pt>
    <dgm:pt modelId="{AFB04A47-9EA3-464E-992B-C1D8E5D27627}" type="parTrans" cxnId="{AA5D5184-FE42-944D-B8C4-5414E7B0C657}">
      <dgm:prSet/>
      <dgm:spPr/>
      <dgm:t>
        <a:bodyPr/>
        <a:lstStyle/>
        <a:p>
          <a:endParaRPr lang="en-US"/>
        </a:p>
      </dgm:t>
    </dgm:pt>
    <dgm:pt modelId="{7B43A085-E055-934F-9AE7-0E2F807C7E41}" type="sibTrans" cxnId="{AA5D5184-FE42-944D-B8C4-5414E7B0C657}">
      <dgm:prSet/>
      <dgm:spPr/>
      <dgm:t>
        <a:bodyPr/>
        <a:lstStyle/>
        <a:p>
          <a:endParaRPr lang="en-US"/>
        </a:p>
      </dgm:t>
    </dgm:pt>
    <dgm:pt modelId="{68C09BA2-7362-D245-8D3B-9E12DB687736}">
      <dgm:prSet/>
      <dgm:spPr/>
      <dgm:t>
        <a:bodyPr/>
        <a:lstStyle/>
        <a:p>
          <a:r>
            <a:rPr lang="en-US" dirty="0"/>
            <a:t>Learning Algorithm</a:t>
          </a:r>
        </a:p>
      </dgm:t>
    </dgm:pt>
    <dgm:pt modelId="{FD879420-94B0-9740-8867-4E475B094CE0}" type="parTrans" cxnId="{9CF2F5F8-8CDB-954A-8DC3-6008C2E6320D}">
      <dgm:prSet/>
      <dgm:spPr/>
      <dgm:t>
        <a:bodyPr/>
        <a:lstStyle/>
        <a:p>
          <a:endParaRPr lang="en-US"/>
        </a:p>
      </dgm:t>
    </dgm:pt>
    <dgm:pt modelId="{78EB269A-374B-A046-8A0C-5C02EE8695CB}" type="sibTrans" cxnId="{9CF2F5F8-8CDB-954A-8DC3-6008C2E6320D}">
      <dgm:prSet/>
      <dgm:spPr/>
      <dgm:t>
        <a:bodyPr/>
        <a:lstStyle/>
        <a:p>
          <a:endParaRPr lang="en-US"/>
        </a:p>
      </dgm:t>
    </dgm:pt>
    <dgm:pt modelId="{AF371560-A1A8-1C4B-98D5-2DC5D53E408E}">
      <dgm:prSet/>
      <dgm:spPr/>
      <dgm:t>
        <a:bodyPr/>
        <a:lstStyle/>
        <a:p>
          <a:r>
            <a:rPr lang="en-US" dirty="0"/>
            <a:t>Logistic Regression and Support Vector Machines</a:t>
          </a:r>
        </a:p>
      </dgm:t>
    </dgm:pt>
    <dgm:pt modelId="{28EAE32A-F7B1-9B41-A70D-6BDD781D1ED3}" type="parTrans" cxnId="{2AF0F164-238A-9547-B113-B43A0D425078}">
      <dgm:prSet/>
      <dgm:spPr/>
      <dgm:t>
        <a:bodyPr/>
        <a:lstStyle/>
        <a:p>
          <a:endParaRPr lang="en-US"/>
        </a:p>
      </dgm:t>
    </dgm:pt>
    <dgm:pt modelId="{0B3F1027-F807-FA4A-97AA-B0671547D045}" type="sibTrans" cxnId="{2AF0F164-238A-9547-B113-B43A0D425078}">
      <dgm:prSet/>
      <dgm:spPr/>
      <dgm:t>
        <a:bodyPr/>
        <a:lstStyle/>
        <a:p>
          <a:endParaRPr lang="en-US"/>
        </a:p>
      </dgm:t>
    </dgm:pt>
    <dgm:pt modelId="{B1A9B683-7BF1-7741-8E55-6CF9242131EF}">
      <dgm:prSet/>
      <dgm:spPr/>
      <dgm:t>
        <a:bodyPr/>
        <a:lstStyle/>
        <a:p>
          <a:r>
            <a:rPr lang="en-US" dirty="0"/>
            <a:t>Dimensionality Reduction: PCA</a:t>
          </a:r>
        </a:p>
      </dgm:t>
    </dgm:pt>
    <dgm:pt modelId="{1B00FD25-F4DD-C84E-A75D-A765E892DE42}" type="parTrans" cxnId="{FB49ED3F-C55E-7346-A0A2-CC93F632272C}">
      <dgm:prSet/>
      <dgm:spPr/>
      <dgm:t>
        <a:bodyPr/>
        <a:lstStyle/>
        <a:p>
          <a:endParaRPr lang="en-US"/>
        </a:p>
      </dgm:t>
    </dgm:pt>
    <dgm:pt modelId="{65A86F2E-FB7D-EA42-8F47-7D6BC42FE6C7}" type="sibTrans" cxnId="{FB49ED3F-C55E-7346-A0A2-CC93F632272C}">
      <dgm:prSet/>
      <dgm:spPr/>
      <dgm:t>
        <a:bodyPr/>
        <a:lstStyle/>
        <a:p>
          <a:endParaRPr lang="en-US"/>
        </a:p>
      </dgm:t>
    </dgm:pt>
    <dgm:pt modelId="{B433F380-1927-934D-B7CA-3FE1BA91191F}">
      <dgm:prSet/>
      <dgm:spPr/>
      <dgm:t>
        <a:bodyPr/>
        <a:lstStyle/>
        <a:p>
          <a:r>
            <a:rPr lang="en-US" dirty="0"/>
            <a:t>BeautifulSoup/Selenium</a:t>
          </a:r>
        </a:p>
      </dgm:t>
    </dgm:pt>
    <dgm:pt modelId="{2A38497B-D86B-F943-882D-DA9E6F8AC582}" type="parTrans" cxnId="{CA6260CD-9920-674F-9A56-5F15CD7BB89F}">
      <dgm:prSet/>
      <dgm:spPr/>
      <dgm:t>
        <a:bodyPr/>
        <a:lstStyle/>
        <a:p>
          <a:endParaRPr lang="en-US"/>
        </a:p>
      </dgm:t>
    </dgm:pt>
    <dgm:pt modelId="{93B70C47-0045-6143-8C93-EB7B78F272FC}" type="sibTrans" cxnId="{CA6260CD-9920-674F-9A56-5F15CD7BB89F}">
      <dgm:prSet/>
      <dgm:spPr/>
      <dgm:t>
        <a:bodyPr/>
        <a:lstStyle/>
        <a:p>
          <a:endParaRPr lang="en-US"/>
        </a:p>
      </dgm:t>
    </dgm:pt>
    <dgm:pt modelId="{DCCBC209-D2A4-9140-A47A-6E09551D8524}" type="pres">
      <dgm:prSet presAssocID="{A7305B60-7D0D-4209-AD59-805B5C9BC963}" presName="linear" presStyleCnt="0">
        <dgm:presLayoutVars>
          <dgm:dir/>
          <dgm:animLvl val="lvl"/>
          <dgm:resizeHandles val="exact"/>
        </dgm:presLayoutVars>
      </dgm:prSet>
      <dgm:spPr/>
    </dgm:pt>
    <dgm:pt modelId="{14130F02-8367-B84C-A84A-3FB1BB3F3D79}" type="pres">
      <dgm:prSet presAssocID="{D62206D2-8EC6-4184-900A-70D35DE3BEE0}" presName="parentLin" presStyleCnt="0"/>
      <dgm:spPr/>
    </dgm:pt>
    <dgm:pt modelId="{D6B45809-BAB0-CF45-9459-9A7FCE6AA567}" type="pres">
      <dgm:prSet presAssocID="{D62206D2-8EC6-4184-900A-70D35DE3BEE0}" presName="parentLeftMargin" presStyleLbl="node1" presStyleIdx="0" presStyleCnt="3"/>
      <dgm:spPr/>
    </dgm:pt>
    <dgm:pt modelId="{9F2C6D95-1FA5-1E4A-B7FD-60AED8DFE794}" type="pres">
      <dgm:prSet presAssocID="{D62206D2-8EC6-4184-900A-70D35DE3BEE0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6583E236-F6DF-6041-A7CA-E5F390DE766E}" type="pres">
      <dgm:prSet presAssocID="{D62206D2-8EC6-4184-900A-70D35DE3BEE0}" presName="negativeSpace" presStyleCnt="0"/>
      <dgm:spPr/>
    </dgm:pt>
    <dgm:pt modelId="{46CACDA6-4CAF-DB4E-B6FD-D3FD0BF8DB29}" type="pres">
      <dgm:prSet presAssocID="{D62206D2-8EC6-4184-900A-70D35DE3BEE0}" presName="childText" presStyleLbl="conFgAcc1" presStyleIdx="0" presStyleCnt="3">
        <dgm:presLayoutVars>
          <dgm:bulletEnabled val="1"/>
        </dgm:presLayoutVars>
      </dgm:prSet>
      <dgm:spPr/>
    </dgm:pt>
    <dgm:pt modelId="{57157A8B-1810-6E40-8275-17F5E9DA75B7}" type="pres">
      <dgm:prSet presAssocID="{176572DD-04EB-4C20-B18A-0E3246D6EF40}" presName="spaceBetweenRectangles" presStyleCnt="0"/>
      <dgm:spPr/>
    </dgm:pt>
    <dgm:pt modelId="{AFFE4535-7388-3048-B350-7712C769CDE1}" type="pres">
      <dgm:prSet presAssocID="{9AE3A920-058C-41A4-89F1-24663BC885AE}" presName="parentLin" presStyleCnt="0"/>
      <dgm:spPr/>
    </dgm:pt>
    <dgm:pt modelId="{F7CF94F6-4B54-2C4B-81C9-CB18FB40E4A6}" type="pres">
      <dgm:prSet presAssocID="{9AE3A920-058C-41A4-89F1-24663BC885AE}" presName="parentLeftMargin" presStyleLbl="node1" presStyleIdx="0" presStyleCnt="3"/>
      <dgm:spPr/>
    </dgm:pt>
    <dgm:pt modelId="{E0AF5F28-99E9-E34D-979B-00D9A185E7B8}" type="pres">
      <dgm:prSet presAssocID="{9AE3A920-058C-41A4-89F1-24663BC885AE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D309B968-5E7F-D74A-8019-BA4132F043D2}" type="pres">
      <dgm:prSet presAssocID="{9AE3A920-058C-41A4-89F1-24663BC885AE}" presName="negativeSpace" presStyleCnt="0"/>
      <dgm:spPr/>
    </dgm:pt>
    <dgm:pt modelId="{10C7E47A-1050-0945-ADE5-D2F55ACE18D3}" type="pres">
      <dgm:prSet presAssocID="{9AE3A920-058C-41A4-89F1-24663BC885AE}" presName="childText" presStyleLbl="conFgAcc1" presStyleIdx="1" presStyleCnt="3">
        <dgm:presLayoutVars>
          <dgm:bulletEnabled val="1"/>
        </dgm:presLayoutVars>
      </dgm:prSet>
      <dgm:spPr/>
    </dgm:pt>
    <dgm:pt modelId="{49E80AE8-EB2D-9B48-9D81-567F6F8C0648}" type="pres">
      <dgm:prSet presAssocID="{E5793231-074A-467C-BB02-D74F9128F7A1}" presName="spaceBetweenRectangles" presStyleCnt="0"/>
      <dgm:spPr/>
    </dgm:pt>
    <dgm:pt modelId="{C6783068-D528-DF47-908D-BB0F620937F9}" type="pres">
      <dgm:prSet presAssocID="{23AFC76A-DCF5-4383-A6DD-E97D3F76534B}" presName="parentLin" presStyleCnt="0"/>
      <dgm:spPr/>
    </dgm:pt>
    <dgm:pt modelId="{E8A21C10-D55A-D549-9DCC-A1BF1C5BA584}" type="pres">
      <dgm:prSet presAssocID="{23AFC76A-DCF5-4383-A6DD-E97D3F76534B}" presName="parentLeftMargin" presStyleLbl="node1" presStyleIdx="1" presStyleCnt="3"/>
      <dgm:spPr/>
    </dgm:pt>
    <dgm:pt modelId="{22DDC264-AF9B-AD4A-A7F1-332D2FDEE244}" type="pres">
      <dgm:prSet presAssocID="{23AFC76A-DCF5-4383-A6DD-E97D3F76534B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1DE5A380-EE28-4146-AC48-13180AC8DA37}" type="pres">
      <dgm:prSet presAssocID="{23AFC76A-DCF5-4383-A6DD-E97D3F76534B}" presName="negativeSpace" presStyleCnt="0"/>
      <dgm:spPr/>
    </dgm:pt>
    <dgm:pt modelId="{C7BCC8DC-E3D4-6440-B5A2-0DC3E679D84B}" type="pres">
      <dgm:prSet presAssocID="{23AFC76A-DCF5-4383-A6DD-E97D3F76534B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25EECB06-D03E-E648-8550-E570EB33CF2A}" type="presOf" srcId="{FD6DAA7B-474F-4734-81B2-94A755134E7F}" destId="{10C7E47A-1050-0945-ADE5-D2F55ACE18D3}" srcOrd="0" destOrd="7" presId="urn:microsoft.com/office/officeart/2005/8/layout/list1"/>
    <dgm:cxn modelId="{13420608-6143-8842-9DBF-7D0D6380A8FF}" type="presOf" srcId="{9AE3A920-058C-41A4-89F1-24663BC885AE}" destId="{F7CF94F6-4B54-2C4B-81C9-CB18FB40E4A6}" srcOrd="0" destOrd="0" presId="urn:microsoft.com/office/officeart/2005/8/layout/list1"/>
    <dgm:cxn modelId="{D97EC809-C9D7-44D9-9ABC-2ACEF9160652}" srcId="{3B39E4C2-BF23-4ABA-8531-73716D3C415D}" destId="{FD6DAA7B-474F-4734-81B2-94A755134E7F}" srcOrd="0" destOrd="0" parTransId="{4596F1CE-1F8B-4B7D-90D3-34EDE99DA437}" sibTransId="{6F78733F-2B8A-4A5D-9C33-2854B7CA4F42}"/>
    <dgm:cxn modelId="{505EBC0E-E8C8-B24E-9B03-3D09CA5EA9EB}" type="presOf" srcId="{D5BA89C2-4C99-474C-8F81-A5D8416CC114}" destId="{C7BCC8DC-E3D4-6440-B5A2-0DC3E679D84B}" srcOrd="0" destOrd="5" presId="urn:microsoft.com/office/officeart/2005/8/layout/list1"/>
    <dgm:cxn modelId="{5FE00512-3835-5241-B1A7-D848844DFE40}" type="presOf" srcId="{79DD9D46-D196-5649-828B-74F0F699F786}" destId="{46CACDA6-4CAF-DB4E-B6FD-D3FD0BF8DB29}" srcOrd="0" destOrd="2" presId="urn:microsoft.com/office/officeart/2005/8/layout/list1"/>
    <dgm:cxn modelId="{A332681B-8E76-0B4F-880B-6A4F9180D464}" type="presOf" srcId="{DD24AB76-7563-4252-A5F6-6F648692B511}" destId="{C7BCC8DC-E3D4-6440-B5A2-0DC3E679D84B}" srcOrd="0" destOrd="3" presId="urn:microsoft.com/office/officeart/2005/8/layout/list1"/>
    <dgm:cxn modelId="{2560C233-2F11-FA4A-9D2A-F0086FD341DE}" srcId="{3852D533-95CB-4C1D-A734-627DC9D885DB}" destId="{79DD9D46-D196-5649-828B-74F0F699F786}" srcOrd="1" destOrd="0" parTransId="{794E73DF-2B11-8849-B8C1-01CEAA183785}" sibTransId="{72330C7C-9282-A24C-9054-B6620A47F01A}"/>
    <dgm:cxn modelId="{B03F2834-DD0E-D144-8348-83BB600D4398}" type="presOf" srcId="{9AE3A920-058C-41A4-89F1-24663BC885AE}" destId="{E0AF5F28-99E9-E34D-979B-00D9A185E7B8}" srcOrd="1" destOrd="0" presId="urn:microsoft.com/office/officeart/2005/8/layout/list1"/>
    <dgm:cxn modelId="{F2051236-391D-4A1F-BDAC-D122DEDA7717}" srcId="{9AE3A920-058C-41A4-89F1-24663BC885AE}" destId="{3B39E4C2-BF23-4ABA-8531-73716D3C415D}" srcOrd="2" destOrd="0" parTransId="{2488791A-6330-42D7-B063-87CD87CC0854}" sibTransId="{FA6EDFE0-6B99-4EC9-8F27-E5EE44180043}"/>
    <dgm:cxn modelId="{A4D0973A-3375-D541-A167-B504A1F911E7}" type="presOf" srcId="{23AFC76A-DCF5-4383-A6DD-E97D3F76534B}" destId="{E8A21C10-D55A-D549-9DCC-A1BF1C5BA584}" srcOrd="0" destOrd="0" presId="urn:microsoft.com/office/officeart/2005/8/layout/list1"/>
    <dgm:cxn modelId="{FB49ED3F-C55E-7346-A0A2-CC93F632272C}" srcId="{9AE3A920-058C-41A4-89F1-24663BC885AE}" destId="{B1A9B683-7BF1-7741-8E55-6CF9242131EF}" srcOrd="3" destOrd="0" parTransId="{1B00FD25-F4DD-C84E-A75D-A765E892DE42}" sibTransId="{65A86F2E-FB7D-EA42-8F47-7D6BC42FE6C7}"/>
    <dgm:cxn modelId="{E34AA540-CB27-49D3-8D3C-00EF4CB947FA}" srcId="{23AFC76A-DCF5-4383-A6DD-E97D3F76534B}" destId="{4570475D-320D-4042-9FBF-F44AA7D62727}" srcOrd="1" destOrd="0" parTransId="{E48BC131-05B3-4E14-B78A-AC0E46C4D01B}" sibTransId="{897AF906-F919-497B-91C5-23EA16B07D27}"/>
    <dgm:cxn modelId="{5F00B54C-D0CE-4A6B-B139-6BDEA7C72873}" srcId="{A7305B60-7D0D-4209-AD59-805B5C9BC963}" destId="{9AE3A920-058C-41A4-89F1-24663BC885AE}" srcOrd="1" destOrd="0" parTransId="{B5484699-0BED-4C6B-BF5E-C419157BC3A0}" sibTransId="{E5793231-074A-467C-BB02-D74F9128F7A1}"/>
    <dgm:cxn modelId="{EADBA44F-1873-554E-9CED-379B216C7BC1}" type="presOf" srcId="{A7305B60-7D0D-4209-AD59-805B5C9BC963}" destId="{DCCBC209-D2A4-9140-A47A-6E09551D8524}" srcOrd="0" destOrd="0" presId="urn:microsoft.com/office/officeart/2005/8/layout/list1"/>
    <dgm:cxn modelId="{2060B663-C3C1-43BE-BB43-560FBB4A9459}" srcId="{D62206D2-8EC6-4184-900A-70D35DE3BEE0}" destId="{3852D533-95CB-4C1D-A734-627DC9D885DB}" srcOrd="0" destOrd="0" parTransId="{E3274AFC-E052-4140-A6CF-25AD4ADE7FE4}" sibTransId="{FE1F4A5C-9ED0-4983-AE4B-2A632FF62905}"/>
    <dgm:cxn modelId="{2AF0F164-238A-9547-B113-B43A0D425078}" srcId="{515B6B7B-2223-48ED-9BBC-E22F99E48A88}" destId="{AF371560-A1A8-1C4B-98D5-2DC5D53E408E}" srcOrd="1" destOrd="0" parTransId="{28EAE32A-F7B1-9B41-A70D-6BDD781D1ED3}" sibTransId="{0B3F1027-F807-FA4A-97AA-B0671547D045}"/>
    <dgm:cxn modelId="{B2142567-8376-0C4E-A73F-764C1DC973E0}" type="presOf" srcId="{46BA172C-02D2-6840-A71B-C4D7D2DDC139}" destId="{10C7E47A-1050-0945-ADE5-D2F55ACE18D3}" srcOrd="0" destOrd="4" presId="urn:microsoft.com/office/officeart/2005/8/layout/list1"/>
    <dgm:cxn modelId="{6061FB6D-4043-1B45-BFAF-E974EC579C17}" type="presOf" srcId="{D62206D2-8EC6-4184-900A-70D35DE3BEE0}" destId="{D6B45809-BAB0-CF45-9459-9A7FCE6AA567}" srcOrd="0" destOrd="0" presId="urn:microsoft.com/office/officeart/2005/8/layout/list1"/>
    <dgm:cxn modelId="{8110326E-66A9-4A48-93F7-4861405EF1B2}" srcId="{9AE3A920-058C-41A4-89F1-24663BC885AE}" destId="{515B6B7B-2223-48ED-9BBC-E22F99E48A88}" srcOrd="0" destOrd="0" parTransId="{307867DD-1310-4EE5-B353-EDEB8872E487}" sibTransId="{A7ACE29F-2800-42B2-9DB8-D17E099A3097}"/>
    <dgm:cxn modelId="{5DB55F6E-851C-428B-B3A5-1CD748717F48}" srcId="{515B6B7B-2223-48ED-9BBC-E22F99E48A88}" destId="{329BEE9B-1FE4-4338-8CBF-7C4A328875F5}" srcOrd="0" destOrd="0" parTransId="{12D1A73A-CA78-4E09-9231-E2B8C7270071}" sibTransId="{70627C36-06B6-4C64-B4EB-4A1DF1B20E71}"/>
    <dgm:cxn modelId="{C41A9A6E-4489-C544-8EE2-A61122DAAA9A}" type="presOf" srcId="{B433F380-1927-934D-B7CA-3FE1BA91191F}" destId="{C7BCC8DC-E3D4-6440-B5A2-0DC3E679D84B}" srcOrd="0" destOrd="1" presId="urn:microsoft.com/office/officeart/2005/8/layout/list1"/>
    <dgm:cxn modelId="{ECDE8E71-499F-4036-AD1C-5293917E4A92}" srcId="{4570475D-320D-4042-9FBF-F44AA7D62727}" destId="{64AD2B41-A690-40E7-BA10-A9FCAB54967D}" srcOrd="1" destOrd="0" parTransId="{A65CE802-C760-4B44-930D-994725D0A521}" sibTransId="{68984B8B-B7A4-492A-B7B8-65EFA90D89E5}"/>
    <dgm:cxn modelId="{5B470E76-F9A1-A34A-9825-B7FD0975F2E3}" type="presOf" srcId="{AF371560-A1A8-1C4B-98D5-2DC5D53E408E}" destId="{10C7E47A-1050-0945-ADE5-D2F55ACE18D3}" srcOrd="0" destOrd="2" presId="urn:microsoft.com/office/officeart/2005/8/layout/list1"/>
    <dgm:cxn modelId="{8C817677-B672-D44D-A80C-91E984634668}" type="presOf" srcId="{3B39E4C2-BF23-4ABA-8531-73716D3C415D}" destId="{10C7E47A-1050-0945-ADE5-D2F55ACE18D3}" srcOrd="0" destOrd="6" presId="urn:microsoft.com/office/officeart/2005/8/layout/list1"/>
    <dgm:cxn modelId="{00C8477A-3C35-4E46-BBFA-0C7E6FD0A459}" type="presOf" srcId="{B1A9B683-7BF1-7741-8E55-6CF9242131EF}" destId="{10C7E47A-1050-0945-ADE5-D2F55ACE18D3}" srcOrd="0" destOrd="8" presId="urn:microsoft.com/office/officeart/2005/8/layout/list1"/>
    <dgm:cxn modelId="{C7B9FB7A-9B24-8341-8472-7B166F46BBCE}" type="presOf" srcId="{D62206D2-8EC6-4184-900A-70D35DE3BEE0}" destId="{9F2C6D95-1FA5-1E4A-B7FD-60AED8DFE794}" srcOrd="1" destOrd="0" presId="urn:microsoft.com/office/officeart/2005/8/layout/list1"/>
    <dgm:cxn modelId="{2C952A82-19BA-FB48-951E-6E6B8D78E975}" type="presOf" srcId="{A4749529-0D60-4FF4-8DC8-DB15CD302174}" destId="{C7BCC8DC-E3D4-6440-B5A2-0DC3E679D84B}" srcOrd="0" destOrd="0" presId="urn:microsoft.com/office/officeart/2005/8/layout/list1"/>
    <dgm:cxn modelId="{D8488283-1CAF-614C-878A-E361CBDFD12D}" type="presOf" srcId="{E53D854D-FD2D-4900-8BDE-929AD21246C9}" destId="{46CACDA6-4CAF-DB4E-B6FD-D3FD0BF8DB29}" srcOrd="0" destOrd="1" presId="urn:microsoft.com/office/officeart/2005/8/layout/list1"/>
    <dgm:cxn modelId="{48F60184-AEDA-334D-A435-64079202AC46}" srcId="{9AE3A920-058C-41A4-89F1-24663BC885AE}" destId="{B5FB2498-F443-6948-B112-5D3D125CFE88}" srcOrd="1" destOrd="0" parTransId="{2E77C680-2181-7A45-9BB7-FA51E9273E1B}" sibTransId="{6E0B7BB6-010D-E041-925F-A38430550719}"/>
    <dgm:cxn modelId="{AA5D5184-FE42-944D-B8C4-5414E7B0C657}" srcId="{B5FB2498-F443-6948-B112-5D3D125CFE88}" destId="{46BA172C-02D2-6840-A71B-C4D7D2DDC139}" srcOrd="0" destOrd="0" parTransId="{AFB04A47-9EA3-464E-992B-C1D8E5D27627}" sibTransId="{7B43A085-E055-934F-9AE7-0E2F807C7E41}"/>
    <dgm:cxn modelId="{008FA98C-AB00-4E0E-A431-68EA94B2585D}" srcId="{A7305B60-7D0D-4209-AD59-805B5C9BC963}" destId="{D62206D2-8EC6-4184-900A-70D35DE3BEE0}" srcOrd="0" destOrd="0" parTransId="{E8D3550F-FD8A-4071-AEE1-A14D201A86A4}" sibTransId="{176572DD-04EB-4C20-B18A-0E3246D6EF40}"/>
    <dgm:cxn modelId="{E91BF58F-10D5-4F0A-B1E2-DABD0A52137F}" srcId="{23AFC76A-DCF5-4383-A6DD-E97D3F76534B}" destId="{A4749529-0D60-4FF4-8DC8-DB15CD302174}" srcOrd="0" destOrd="0" parTransId="{21749C35-35E6-4974-8CCA-21AE662236CB}" sibTransId="{A0A94DFD-DA78-4377-8D7D-8A7397D4F9BB}"/>
    <dgm:cxn modelId="{2F9C2791-8FEA-F341-9469-E31A8A11ACAA}" type="presOf" srcId="{64AD2B41-A690-40E7-BA10-A9FCAB54967D}" destId="{C7BCC8DC-E3D4-6440-B5A2-0DC3E679D84B}" srcOrd="0" destOrd="4" presId="urn:microsoft.com/office/officeart/2005/8/layout/list1"/>
    <dgm:cxn modelId="{B1ECFDB0-D4D4-C947-8059-526DD0029F2D}" type="presOf" srcId="{4570475D-320D-4042-9FBF-F44AA7D62727}" destId="{C7BCC8DC-E3D4-6440-B5A2-0DC3E679D84B}" srcOrd="0" destOrd="2" presId="urn:microsoft.com/office/officeart/2005/8/layout/list1"/>
    <dgm:cxn modelId="{7796DCB1-A729-2E4D-9CF0-AAD46D185F9A}" type="presOf" srcId="{68C09BA2-7362-D245-8D3B-9E12DB687736}" destId="{10C7E47A-1050-0945-ADE5-D2F55ACE18D3}" srcOrd="0" destOrd="5" presId="urn:microsoft.com/office/officeart/2005/8/layout/list1"/>
    <dgm:cxn modelId="{C6D494B7-3EFF-0947-8784-E872934056C9}" type="presOf" srcId="{B5FB2498-F443-6948-B112-5D3D125CFE88}" destId="{10C7E47A-1050-0945-ADE5-D2F55ACE18D3}" srcOrd="0" destOrd="3" presId="urn:microsoft.com/office/officeart/2005/8/layout/list1"/>
    <dgm:cxn modelId="{3AA026BA-5FB4-984B-B537-8880A32B1944}" type="presOf" srcId="{329BEE9B-1FE4-4338-8CBF-7C4A328875F5}" destId="{10C7E47A-1050-0945-ADE5-D2F55ACE18D3}" srcOrd="0" destOrd="1" presId="urn:microsoft.com/office/officeart/2005/8/layout/list1"/>
    <dgm:cxn modelId="{3FB4D5BA-F603-2244-B69D-49CD5244280B}" type="presOf" srcId="{515B6B7B-2223-48ED-9BBC-E22F99E48A88}" destId="{10C7E47A-1050-0945-ADE5-D2F55ACE18D3}" srcOrd="0" destOrd="0" presId="urn:microsoft.com/office/officeart/2005/8/layout/list1"/>
    <dgm:cxn modelId="{C65AACBB-6E1D-6149-AAE6-3B0BCDDD4AF1}" type="presOf" srcId="{23AFC76A-DCF5-4383-A6DD-E97D3F76534B}" destId="{22DDC264-AF9B-AD4A-A7F1-332D2FDEE244}" srcOrd="1" destOrd="0" presId="urn:microsoft.com/office/officeart/2005/8/layout/list1"/>
    <dgm:cxn modelId="{CA6260CD-9920-674F-9A56-5F15CD7BB89F}" srcId="{A4749529-0D60-4FF4-8DC8-DB15CD302174}" destId="{B433F380-1927-934D-B7CA-3FE1BA91191F}" srcOrd="0" destOrd="0" parTransId="{2A38497B-D86B-F943-882D-DA9E6F8AC582}" sibTransId="{93B70C47-0045-6143-8C93-EB7B78F272FC}"/>
    <dgm:cxn modelId="{EA4AE9CD-E25E-466A-BAC9-3CAB703B51AB}" srcId="{4570475D-320D-4042-9FBF-F44AA7D62727}" destId="{D5BA89C2-4C99-474C-8F81-A5D8416CC114}" srcOrd="2" destOrd="0" parTransId="{468105C9-D7A0-43C9-90F3-6C3559CD7E8F}" sibTransId="{3B46C685-D63A-4C2A-9F3A-19042CCDFD0D}"/>
    <dgm:cxn modelId="{00B05BD7-9168-46F7-B3AB-0D03D09AB194}" srcId="{A7305B60-7D0D-4209-AD59-805B5C9BC963}" destId="{23AFC76A-DCF5-4383-A6DD-E97D3F76534B}" srcOrd="2" destOrd="0" parTransId="{C9FB27E3-C3C7-495E-ACF5-6155D3A3203B}" sibTransId="{34B55D60-4EF8-4BE5-ADB4-5BC2AC35C16C}"/>
    <dgm:cxn modelId="{01EF07E0-6BA0-2045-AD9A-424379A1FDF7}" type="presOf" srcId="{3852D533-95CB-4C1D-A734-627DC9D885DB}" destId="{46CACDA6-4CAF-DB4E-B6FD-D3FD0BF8DB29}" srcOrd="0" destOrd="0" presId="urn:microsoft.com/office/officeart/2005/8/layout/list1"/>
    <dgm:cxn modelId="{14E041E2-FBA0-488C-879A-60FB2FA20E65}" srcId="{4570475D-320D-4042-9FBF-F44AA7D62727}" destId="{DD24AB76-7563-4252-A5F6-6F648692B511}" srcOrd="0" destOrd="0" parTransId="{F105D224-0B09-49AD-A0D4-46822862A1F9}" sibTransId="{EE8657F9-DC26-4052-A533-8074CDDC0CE5}"/>
    <dgm:cxn modelId="{425633E9-0FBE-48D0-BC33-F283003E44DD}" srcId="{3852D533-95CB-4C1D-A734-627DC9D885DB}" destId="{E53D854D-FD2D-4900-8BDE-929AD21246C9}" srcOrd="0" destOrd="0" parTransId="{47412B03-DE95-4AEB-B53B-FBA6AD037E4F}" sibTransId="{E567C8CD-D359-4A70-A7D9-04EBCBF2DAC1}"/>
    <dgm:cxn modelId="{F6CC72F1-D6DB-45B0-B4E8-730242263BFA}" srcId="{23AFC76A-DCF5-4383-A6DD-E97D3F76534B}" destId="{5F7B6AF1-A28D-4FBE-B5EF-62291D48B6FD}" srcOrd="2" destOrd="0" parTransId="{9F1C74BE-4446-481A-9DE0-9F3E72B869A4}" sibTransId="{604DB2E1-3055-4FA2-BC96-AF702533C68B}"/>
    <dgm:cxn modelId="{9CF2F5F8-8CDB-954A-8DC3-6008C2E6320D}" srcId="{B5FB2498-F443-6948-B112-5D3D125CFE88}" destId="{68C09BA2-7362-D245-8D3B-9E12DB687736}" srcOrd="1" destOrd="0" parTransId="{FD879420-94B0-9740-8867-4E475B094CE0}" sibTransId="{78EB269A-374B-A046-8A0C-5C02EE8695CB}"/>
    <dgm:cxn modelId="{89F58AFC-5AB1-D44A-9BEF-1A47CABC2776}" type="presOf" srcId="{5F7B6AF1-A28D-4FBE-B5EF-62291D48B6FD}" destId="{C7BCC8DC-E3D4-6440-B5A2-0DC3E679D84B}" srcOrd="0" destOrd="6" presId="urn:microsoft.com/office/officeart/2005/8/layout/list1"/>
    <dgm:cxn modelId="{7F13182C-6028-C647-A60C-17FDCAB885C7}" type="presParOf" srcId="{DCCBC209-D2A4-9140-A47A-6E09551D8524}" destId="{14130F02-8367-B84C-A84A-3FB1BB3F3D79}" srcOrd="0" destOrd="0" presId="urn:microsoft.com/office/officeart/2005/8/layout/list1"/>
    <dgm:cxn modelId="{B9BA67AE-7BE4-8943-A68C-F3168C6AB44D}" type="presParOf" srcId="{14130F02-8367-B84C-A84A-3FB1BB3F3D79}" destId="{D6B45809-BAB0-CF45-9459-9A7FCE6AA567}" srcOrd="0" destOrd="0" presId="urn:microsoft.com/office/officeart/2005/8/layout/list1"/>
    <dgm:cxn modelId="{F6BFE4C5-596D-B14F-93D3-EF93BE4D7AFF}" type="presParOf" srcId="{14130F02-8367-B84C-A84A-3FB1BB3F3D79}" destId="{9F2C6D95-1FA5-1E4A-B7FD-60AED8DFE794}" srcOrd="1" destOrd="0" presId="urn:microsoft.com/office/officeart/2005/8/layout/list1"/>
    <dgm:cxn modelId="{BC0E1C65-C2F8-BE4F-BEED-04FE701B0909}" type="presParOf" srcId="{DCCBC209-D2A4-9140-A47A-6E09551D8524}" destId="{6583E236-F6DF-6041-A7CA-E5F390DE766E}" srcOrd="1" destOrd="0" presId="urn:microsoft.com/office/officeart/2005/8/layout/list1"/>
    <dgm:cxn modelId="{555B44C1-7170-DC4E-A59A-1D107A426C5F}" type="presParOf" srcId="{DCCBC209-D2A4-9140-A47A-6E09551D8524}" destId="{46CACDA6-4CAF-DB4E-B6FD-D3FD0BF8DB29}" srcOrd="2" destOrd="0" presId="urn:microsoft.com/office/officeart/2005/8/layout/list1"/>
    <dgm:cxn modelId="{9DC564D7-C312-B14D-A765-E1A438F7B692}" type="presParOf" srcId="{DCCBC209-D2A4-9140-A47A-6E09551D8524}" destId="{57157A8B-1810-6E40-8275-17F5E9DA75B7}" srcOrd="3" destOrd="0" presId="urn:microsoft.com/office/officeart/2005/8/layout/list1"/>
    <dgm:cxn modelId="{74846BF3-2A97-724B-965F-B30AE9A29D3A}" type="presParOf" srcId="{DCCBC209-D2A4-9140-A47A-6E09551D8524}" destId="{AFFE4535-7388-3048-B350-7712C769CDE1}" srcOrd="4" destOrd="0" presId="urn:microsoft.com/office/officeart/2005/8/layout/list1"/>
    <dgm:cxn modelId="{99F02E4E-F848-5240-B272-C1D09F6FC3CF}" type="presParOf" srcId="{AFFE4535-7388-3048-B350-7712C769CDE1}" destId="{F7CF94F6-4B54-2C4B-81C9-CB18FB40E4A6}" srcOrd="0" destOrd="0" presId="urn:microsoft.com/office/officeart/2005/8/layout/list1"/>
    <dgm:cxn modelId="{14FF64F3-18C1-6F4F-90DA-CD87313DC786}" type="presParOf" srcId="{AFFE4535-7388-3048-B350-7712C769CDE1}" destId="{E0AF5F28-99E9-E34D-979B-00D9A185E7B8}" srcOrd="1" destOrd="0" presId="urn:microsoft.com/office/officeart/2005/8/layout/list1"/>
    <dgm:cxn modelId="{49945F45-8E59-0045-88CC-B9125CFC5C31}" type="presParOf" srcId="{DCCBC209-D2A4-9140-A47A-6E09551D8524}" destId="{D309B968-5E7F-D74A-8019-BA4132F043D2}" srcOrd="5" destOrd="0" presId="urn:microsoft.com/office/officeart/2005/8/layout/list1"/>
    <dgm:cxn modelId="{A151AE5D-6D0A-A040-AE41-157350B6EB76}" type="presParOf" srcId="{DCCBC209-D2A4-9140-A47A-6E09551D8524}" destId="{10C7E47A-1050-0945-ADE5-D2F55ACE18D3}" srcOrd="6" destOrd="0" presId="urn:microsoft.com/office/officeart/2005/8/layout/list1"/>
    <dgm:cxn modelId="{B05B3FEE-99D5-7446-82BC-AA26C4E53B4C}" type="presParOf" srcId="{DCCBC209-D2A4-9140-A47A-6E09551D8524}" destId="{49E80AE8-EB2D-9B48-9D81-567F6F8C0648}" srcOrd="7" destOrd="0" presId="urn:microsoft.com/office/officeart/2005/8/layout/list1"/>
    <dgm:cxn modelId="{33AB12C4-D535-D34D-BFF4-7D412C202AC5}" type="presParOf" srcId="{DCCBC209-D2A4-9140-A47A-6E09551D8524}" destId="{C6783068-D528-DF47-908D-BB0F620937F9}" srcOrd="8" destOrd="0" presId="urn:microsoft.com/office/officeart/2005/8/layout/list1"/>
    <dgm:cxn modelId="{42B02591-BAF8-5040-9658-40FA6F3C0F03}" type="presParOf" srcId="{C6783068-D528-DF47-908D-BB0F620937F9}" destId="{E8A21C10-D55A-D549-9DCC-A1BF1C5BA584}" srcOrd="0" destOrd="0" presId="urn:microsoft.com/office/officeart/2005/8/layout/list1"/>
    <dgm:cxn modelId="{8B6B5850-3B33-7D4B-BB85-6DE43FBF68ED}" type="presParOf" srcId="{C6783068-D528-DF47-908D-BB0F620937F9}" destId="{22DDC264-AF9B-AD4A-A7F1-332D2FDEE244}" srcOrd="1" destOrd="0" presId="urn:microsoft.com/office/officeart/2005/8/layout/list1"/>
    <dgm:cxn modelId="{B93B3212-AB93-8F40-82EC-AF26A07A3DFA}" type="presParOf" srcId="{DCCBC209-D2A4-9140-A47A-6E09551D8524}" destId="{1DE5A380-EE28-4146-AC48-13180AC8DA37}" srcOrd="9" destOrd="0" presId="urn:microsoft.com/office/officeart/2005/8/layout/list1"/>
    <dgm:cxn modelId="{2535D9D7-8408-5345-B1A0-ABC9F4E9BDFC}" type="presParOf" srcId="{DCCBC209-D2A4-9140-A47A-6E09551D8524}" destId="{C7BCC8DC-E3D4-6440-B5A2-0DC3E679D84B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7305B60-7D0D-4209-AD59-805B5C9BC963}" type="doc">
      <dgm:prSet loTypeId="urn:microsoft.com/office/officeart/2005/8/layout/list1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D62206D2-8EC6-4184-900A-70D35DE3BEE0}">
      <dgm:prSet/>
      <dgm:spPr/>
      <dgm:t>
        <a:bodyPr/>
        <a:lstStyle/>
        <a:p>
          <a:r>
            <a:rPr lang="en-US"/>
            <a:t>What is Machine Learning? (ML)</a:t>
          </a:r>
        </a:p>
      </dgm:t>
    </dgm:pt>
    <dgm:pt modelId="{E8D3550F-FD8A-4071-AEE1-A14D201A86A4}" type="parTrans" cxnId="{008FA98C-AB00-4E0E-A431-68EA94B2585D}">
      <dgm:prSet/>
      <dgm:spPr/>
      <dgm:t>
        <a:bodyPr/>
        <a:lstStyle/>
        <a:p>
          <a:endParaRPr lang="en-US"/>
        </a:p>
      </dgm:t>
    </dgm:pt>
    <dgm:pt modelId="{176572DD-04EB-4C20-B18A-0E3246D6EF40}" type="sibTrans" cxnId="{008FA98C-AB00-4E0E-A431-68EA94B2585D}">
      <dgm:prSet/>
      <dgm:spPr/>
      <dgm:t>
        <a:bodyPr/>
        <a:lstStyle/>
        <a:p>
          <a:endParaRPr lang="en-US"/>
        </a:p>
      </dgm:t>
    </dgm:pt>
    <dgm:pt modelId="{3852D533-95CB-4C1D-A734-627DC9D885DB}">
      <dgm:prSet/>
      <dgm:spPr/>
      <dgm:t>
        <a:bodyPr/>
        <a:lstStyle/>
        <a:p>
          <a:r>
            <a:rPr lang="en-US" dirty="0"/>
            <a:t>What ML is and Common Tasks</a:t>
          </a:r>
        </a:p>
      </dgm:t>
    </dgm:pt>
    <dgm:pt modelId="{E3274AFC-E052-4140-A6CF-25AD4ADE7FE4}" type="parTrans" cxnId="{2060B663-C3C1-43BE-BB43-560FBB4A9459}">
      <dgm:prSet/>
      <dgm:spPr/>
      <dgm:t>
        <a:bodyPr/>
        <a:lstStyle/>
        <a:p>
          <a:endParaRPr lang="en-US"/>
        </a:p>
      </dgm:t>
    </dgm:pt>
    <dgm:pt modelId="{FE1F4A5C-9ED0-4983-AE4B-2A632FF62905}" type="sibTrans" cxnId="{2060B663-C3C1-43BE-BB43-560FBB4A9459}">
      <dgm:prSet/>
      <dgm:spPr/>
      <dgm:t>
        <a:bodyPr/>
        <a:lstStyle/>
        <a:p>
          <a:endParaRPr lang="en-US"/>
        </a:p>
      </dgm:t>
    </dgm:pt>
    <dgm:pt modelId="{E53D854D-FD2D-4900-8BDE-929AD21246C9}">
      <dgm:prSet/>
      <dgm:spPr/>
      <dgm:t>
        <a:bodyPr/>
        <a:lstStyle/>
        <a:p>
          <a:r>
            <a:rPr lang="en-US" dirty="0"/>
            <a:t>Types of Learning</a:t>
          </a:r>
        </a:p>
      </dgm:t>
    </dgm:pt>
    <dgm:pt modelId="{47412B03-DE95-4AEB-B53B-FBA6AD037E4F}" type="parTrans" cxnId="{425633E9-0FBE-48D0-BC33-F283003E44DD}">
      <dgm:prSet/>
      <dgm:spPr/>
      <dgm:t>
        <a:bodyPr/>
        <a:lstStyle/>
        <a:p>
          <a:endParaRPr lang="en-US"/>
        </a:p>
      </dgm:t>
    </dgm:pt>
    <dgm:pt modelId="{E567C8CD-D359-4A70-A7D9-04EBCBF2DAC1}" type="sibTrans" cxnId="{425633E9-0FBE-48D0-BC33-F283003E44DD}">
      <dgm:prSet/>
      <dgm:spPr/>
      <dgm:t>
        <a:bodyPr/>
        <a:lstStyle/>
        <a:p>
          <a:endParaRPr lang="en-US"/>
        </a:p>
      </dgm:t>
    </dgm:pt>
    <dgm:pt modelId="{9AE3A920-058C-41A4-89F1-24663BC885AE}">
      <dgm:prSet/>
      <dgm:spPr/>
      <dgm:t>
        <a:bodyPr/>
        <a:lstStyle/>
        <a:p>
          <a:r>
            <a:rPr lang="en-US" dirty="0"/>
            <a:t>Classic Machine Learning Models</a:t>
          </a:r>
        </a:p>
      </dgm:t>
    </dgm:pt>
    <dgm:pt modelId="{B5484699-0BED-4C6B-BF5E-C419157BC3A0}" type="parTrans" cxnId="{5F00B54C-D0CE-4A6B-B139-6BDEA7C72873}">
      <dgm:prSet/>
      <dgm:spPr/>
      <dgm:t>
        <a:bodyPr/>
        <a:lstStyle/>
        <a:p>
          <a:endParaRPr lang="en-US"/>
        </a:p>
      </dgm:t>
    </dgm:pt>
    <dgm:pt modelId="{E5793231-074A-467C-BB02-D74F9128F7A1}" type="sibTrans" cxnId="{5F00B54C-D0CE-4A6B-B139-6BDEA7C72873}">
      <dgm:prSet/>
      <dgm:spPr/>
      <dgm:t>
        <a:bodyPr/>
        <a:lstStyle/>
        <a:p>
          <a:endParaRPr lang="en-US"/>
        </a:p>
      </dgm:t>
    </dgm:pt>
    <dgm:pt modelId="{515B6B7B-2223-48ED-9BBC-E22F99E48A88}">
      <dgm:prSet/>
      <dgm:spPr/>
      <dgm:t>
        <a:bodyPr/>
        <a:lstStyle/>
        <a:p>
          <a:r>
            <a:rPr lang="en-US" dirty="0"/>
            <a:t>Classification</a:t>
          </a:r>
        </a:p>
      </dgm:t>
    </dgm:pt>
    <dgm:pt modelId="{307867DD-1310-4EE5-B353-EDEB8872E487}" type="parTrans" cxnId="{8110326E-66A9-4A48-93F7-4861405EF1B2}">
      <dgm:prSet/>
      <dgm:spPr/>
      <dgm:t>
        <a:bodyPr/>
        <a:lstStyle/>
        <a:p>
          <a:endParaRPr lang="en-US"/>
        </a:p>
      </dgm:t>
    </dgm:pt>
    <dgm:pt modelId="{A7ACE29F-2800-42B2-9DB8-D17E099A3097}" type="sibTrans" cxnId="{8110326E-66A9-4A48-93F7-4861405EF1B2}">
      <dgm:prSet/>
      <dgm:spPr/>
      <dgm:t>
        <a:bodyPr/>
        <a:lstStyle/>
        <a:p>
          <a:endParaRPr lang="en-US"/>
        </a:p>
      </dgm:t>
    </dgm:pt>
    <dgm:pt modelId="{329BEE9B-1FE4-4338-8CBF-7C4A328875F5}">
      <dgm:prSet/>
      <dgm:spPr/>
      <dgm:t>
        <a:bodyPr/>
        <a:lstStyle/>
        <a:p>
          <a:r>
            <a:rPr lang="en-US" dirty="0"/>
            <a:t>k-Nearest Neighbors</a:t>
          </a:r>
        </a:p>
      </dgm:t>
    </dgm:pt>
    <dgm:pt modelId="{12D1A73A-CA78-4E09-9231-E2B8C7270071}" type="parTrans" cxnId="{5DB55F6E-851C-428B-B3A5-1CD748717F48}">
      <dgm:prSet/>
      <dgm:spPr/>
      <dgm:t>
        <a:bodyPr/>
        <a:lstStyle/>
        <a:p>
          <a:endParaRPr lang="en-US"/>
        </a:p>
      </dgm:t>
    </dgm:pt>
    <dgm:pt modelId="{70627C36-06B6-4C64-B4EB-4A1DF1B20E71}" type="sibTrans" cxnId="{5DB55F6E-851C-428B-B3A5-1CD748717F48}">
      <dgm:prSet/>
      <dgm:spPr/>
      <dgm:t>
        <a:bodyPr/>
        <a:lstStyle/>
        <a:p>
          <a:endParaRPr lang="en-US"/>
        </a:p>
      </dgm:t>
    </dgm:pt>
    <dgm:pt modelId="{3B39E4C2-BF23-4ABA-8531-73716D3C415D}">
      <dgm:prSet/>
      <dgm:spPr/>
      <dgm:t>
        <a:bodyPr/>
        <a:lstStyle/>
        <a:p>
          <a:r>
            <a:rPr lang="en-US" dirty="0"/>
            <a:t>Regression</a:t>
          </a:r>
        </a:p>
      </dgm:t>
    </dgm:pt>
    <dgm:pt modelId="{2488791A-6330-42D7-B063-87CD87CC0854}" type="parTrans" cxnId="{F2051236-391D-4A1F-BDAC-D122DEDA7717}">
      <dgm:prSet/>
      <dgm:spPr/>
      <dgm:t>
        <a:bodyPr/>
        <a:lstStyle/>
        <a:p>
          <a:endParaRPr lang="en-US"/>
        </a:p>
      </dgm:t>
    </dgm:pt>
    <dgm:pt modelId="{FA6EDFE0-6B99-4EC9-8F27-E5EE44180043}" type="sibTrans" cxnId="{F2051236-391D-4A1F-BDAC-D122DEDA7717}">
      <dgm:prSet/>
      <dgm:spPr/>
      <dgm:t>
        <a:bodyPr/>
        <a:lstStyle/>
        <a:p>
          <a:endParaRPr lang="en-US"/>
        </a:p>
      </dgm:t>
    </dgm:pt>
    <dgm:pt modelId="{FD6DAA7B-474F-4734-81B2-94A755134E7F}">
      <dgm:prSet/>
      <dgm:spPr/>
      <dgm:t>
        <a:bodyPr/>
        <a:lstStyle/>
        <a:p>
          <a:r>
            <a:rPr lang="en-US" dirty="0"/>
            <a:t>Linear Regression</a:t>
          </a:r>
        </a:p>
      </dgm:t>
    </dgm:pt>
    <dgm:pt modelId="{4596F1CE-1F8B-4B7D-90D3-34EDE99DA437}" type="parTrans" cxnId="{D97EC809-C9D7-44D9-9ABC-2ACEF9160652}">
      <dgm:prSet/>
      <dgm:spPr/>
      <dgm:t>
        <a:bodyPr/>
        <a:lstStyle/>
        <a:p>
          <a:endParaRPr lang="en-US"/>
        </a:p>
      </dgm:t>
    </dgm:pt>
    <dgm:pt modelId="{6F78733F-2B8A-4A5D-9C33-2854B7CA4F42}" type="sibTrans" cxnId="{D97EC809-C9D7-44D9-9ABC-2ACEF9160652}">
      <dgm:prSet/>
      <dgm:spPr/>
      <dgm:t>
        <a:bodyPr/>
        <a:lstStyle/>
        <a:p>
          <a:endParaRPr lang="en-US"/>
        </a:p>
      </dgm:t>
    </dgm:pt>
    <dgm:pt modelId="{23AFC76A-DCF5-4383-A6DD-E97D3F76534B}">
      <dgm:prSet/>
      <dgm:spPr/>
      <dgm:t>
        <a:bodyPr/>
        <a:lstStyle/>
        <a:p>
          <a:r>
            <a:rPr lang="en-US" dirty="0"/>
            <a:t>Steps of a Machine Learning Project</a:t>
          </a:r>
        </a:p>
      </dgm:t>
    </dgm:pt>
    <dgm:pt modelId="{C9FB27E3-C3C7-495E-ACF5-6155D3A3203B}" type="parTrans" cxnId="{00B05BD7-9168-46F7-B3AB-0D03D09AB194}">
      <dgm:prSet/>
      <dgm:spPr/>
      <dgm:t>
        <a:bodyPr/>
        <a:lstStyle/>
        <a:p>
          <a:endParaRPr lang="en-US"/>
        </a:p>
      </dgm:t>
    </dgm:pt>
    <dgm:pt modelId="{34B55D60-4EF8-4BE5-ADB4-5BC2AC35C16C}" type="sibTrans" cxnId="{00B05BD7-9168-46F7-B3AB-0D03D09AB194}">
      <dgm:prSet/>
      <dgm:spPr/>
      <dgm:t>
        <a:bodyPr/>
        <a:lstStyle/>
        <a:p>
          <a:endParaRPr lang="en-US"/>
        </a:p>
      </dgm:t>
    </dgm:pt>
    <dgm:pt modelId="{A4749529-0D60-4FF4-8DC8-DB15CD302174}">
      <dgm:prSet/>
      <dgm:spPr/>
      <dgm:t>
        <a:bodyPr/>
        <a:lstStyle/>
        <a:p>
          <a:r>
            <a:rPr lang="en-US" dirty="0"/>
            <a:t>Data Collection</a:t>
          </a:r>
        </a:p>
      </dgm:t>
    </dgm:pt>
    <dgm:pt modelId="{21749C35-35E6-4974-8CCA-21AE662236CB}" type="parTrans" cxnId="{E91BF58F-10D5-4F0A-B1E2-DABD0A52137F}">
      <dgm:prSet/>
      <dgm:spPr/>
      <dgm:t>
        <a:bodyPr/>
        <a:lstStyle/>
        <a:p>
          <a:endParaRPr lang="en-US"/>
        </a:p>
      </dgm:t>
    </dgm:pt>
    <dgm:pt modelId="{A0A94DFD-DA78-4377-8D7D-8A7397D4F9BB}" type="sibTrans" cxnId="{E91BF58F-10D5-4F0A-B1E2-DABD0A52137F}">
      <dgm:prSet/>
      <dgm:spPr/>
      <dgm:t>
        <a:bodyPr/>
        <a:lstStyle/>
        <a:p>
          <a:endParaRPr lang="en-US"/>
        </a:p>
      </dgm:t>
    </dgm:pt>
    <dgm:pt modelId="{4570475D-320D-4042-9FBF-F44AA7D62727}">
      <dgm:prSet/>
      <dgm:spPr/>
      <dgm:t>
        <a:bodyPr/>
        <a:lstStyle/>
        <a:p>
          <a:r>
            <a:rPr lang="en-US" dirty="0"/>
            <a:t>Data Preprocessing</a:t>
          </a:r>
        </a:p>
      </dgm:t>
    </dgm:pt>
    <dgm:pt modelId="{E48BC131-05B3-4E14-B78A-AC0E46C4D01B}" type="parTrans" cxnId="{E34AA540-CB27-49D3-8D3C-00EF4CB947FA}">
      <dgm:prSet/>
      <dgm:spPr/>
      <dgm:t>
        <a:bodyPr/>
        <a:lstStyle/>
        <a:p>
          <a:endParaRPr lang="en-US"/>
        </a:p>
      </dgm:t>
    </dgm:pt>
    <dgm:pt modelId="{897AF906-F919-497B-91C5-23EA16B07D27}" type="sibTrans" cxnId="{E34AA540-CB27-49D3-8D3C-00EF4CB947FA}">
      <dgm:prSet/>
      <dgm:spPr/>
      <dgm:t>
        <a:bodyPr/>
        <a:lstStyle/>
        <a:p>
          <a:endParaRPr lang="en-US"/>
        </a:p>
      </dgm:t>
    </dgm:pt>
    <dgm:pt modelId="{DD24AB76-7563-4252-A5F6-6F648692B511}">
      <dgm:prSet/>
      <dgm:spPr/>
      <dgm:t>
        <a:bodyPr/>
        <a:lstStyle/>
        <a:p>
          <a:r>
            <a:rPr lang="en-US"/>
            <a:t>Exploratory Data Analysis (EDA)</a:t>
          </a:r>
        </a:p>
      </dgm:t>
    </dgm:pt>
    <dgm:pt modelId="{F105D224-0B09-49AD-A0D4-46822862A1F9}" type="parTrans" cxnId="{14E041E2-FBA0-488C-879A-60FB2FA20E65}">
      <dgm:prSet/>
      <dgm:spPr/>
      <dgm:t>
        <a:bodyPr/>
        <a:lstStyle/>
        <a:p>
          <a:endParaRPr lang="en-US"/>
        </a:p>
      </dgm:t>
    </dgm:pt>
    <dgm:pt modelId="{EE8657F9-DC26-4052-A533-8074CDDC0CE5}" type="sibTrans" cxnId="{14E041E2-FBA0-488C-879A-60FB2FA20E65}">
      <dgm:prSet/>
      <dgm:spPr/>
      <dgm:t>
        <a:bodyPr/>
        <a:lstStyle/>
        <a:p>
          <a:endParaRPr lang="en-US"/>
        </a:p>
      </dgm:t>
    </dgm:pt>
    <dgm:pt modelId="{64AD2B41-A690-40E7-BA10-A9FCAB54967D}">
      <dgm:prSet/>
      <dgm:spPr/>
      <dgm:t>
        <a:bodyPr/>
        <a:lstStyle/>
        <a:p>
          <a:r>
            <a:rPr lang="en-US"/>
            <a:t>Data Cleaning</a:t>
          </a:r>
        </a:p>
      </dgm:t>
    </dgm:pt>
    <dgm:pt modelId="{A65CE802-C760-4B44-930D-994725D0A521}" type="parTrans" cxnId="{ECDE8E71-499F-4036-AD1C-5293917E4A92}">
      <dgm:prSet/>
      <dgm:spPr/>
      <dgm:t>
        <a:bodyPr/>
        <a:lstStyle/>
        <a:p>
          <a:endParaRPr lang="en-US"/>
        </a:p>
      </dgm:t>
    </dgm:pt>
    <dgm:pt modelId="{68984B8B-B7A4-492A-B7B8-65EFA90D89E5}" type="sibTrans" cxnId="{ECDE8E71-499F-4036-AD1C-5293917E4A92}">
      <dgm:prSet/>
      <dgm:spPr/>
      <dgm:t>
        <a:bodyPr/>
        <a:lstStyle/>
        <a:p>
          <a:endParaRPr lang="en-US"/>
        </a:p>
      </dgm:t>
    </dgm:pt>
    <dgm:pt modelId="{D5BA89C2-4C99-474C-8F81-A5D8416CC114}">
      <dgm:prSet/>
      <dgm:spPr/>
      <dgm:t>
        <a:bodyPr/>
        <a:lstStyle/>
        <a:p>
          <a:r>
            <a:rPr lang="en-US"/>
            <a:t>Feature Extraction/Selection</a:t>
          </a:r>
        </a:p>
      </dgm:t>
    </dgm:pt>
    <dgm:pt modelId="{468105C9-D7A0-43C9-90F3-6C3559CD7E8F}" type="parTrans" cxnId="{EA4AE9CD-E25E-466A-BAC9-3CAB703B51AB}">
      <dgm:prSet/>
      <dgm:spPr/>
      <dgm:t>
        <a:bodyPr/>
        <a:lstStyle/>
        <a:p>
          <a:endParaRPr lang="en-US"/>
        </a:p>
      </dgm:t>
    </dgm:pt>
    <dgm:pt modelId="{3B46C685-D63A-4C2A-9F3A-19042CCDFD0D}" type="sibTrans" cxnId="{EA4AE9CD-E25E-466A-BAC9-3CAB703B51AB}">
      <dgm:prSet/>
      <dgm:spPr/>
      <dgm:t>
        <a:bodyPr/>
        <a:lstStyle/>
        <a:p>
          <a:endParaRPr lang="en-US"/>
        </a:p>
      </dgm:t>
    </dgm:pt>
    <dgm:pt modelId="{5F7B6AF1-A28D-4FBE-B5EF-62291D48B6FD}">
      <dgm:prSet/>
      <dgm:spPr/>
      <dgm:t>
        <a:bodyPr/>
        <a:lstStyle/>
        <a:p>
          <a:r>
            <a:rPr lang="en-US" dirty="0"/>
            <a:t>Model Selection, Performance, and Hyperparameter Tuning</a:t>
          </a:r>
        </a:p>
      </dgm:t>
    </dgm:pt>
    <dgm:pt modelId="{9F1C74BE-4446-481A-9DE0-9F3E72B869A4}" type="parTrans" cxnId="{F6CC72F1-D6DB-45B0-B4E8-730242263BFA}">
      <dgm:prSet/>
      <dgm:spPr/>
      <dgm:t>
        <a:bodyPr/>
        <a:lstStyle/>
        <a:p>
          <a:endParaRPr lang="en-US"/>
        </a:p>
      </dgm:t>
    </dgm:pt>
    <dgm:pt modelId="{604DB2E1-3055-4FA2-BC96-AF702533C68B}" type="sibTrans" cxnId="{F6CC72F1-D6DB-45B0-B4E8-730242263BFA}">
      <dgm:prSet/>
      <dgm:spPr/>
      <dgm:t>
        <a:bodyPr/>
        <a:lstStyle/>
        <a:p>
          <a:endParaRPr lang="en-US"/>
        </a:p>
      </dgm:t>
    </dgm:pt>
    <dgm:pt modelId="{79DD9D46-D196-5649-828B-74F0F699F786}">
      <dgm:prSet/>
      <dgm:spPr/>
      <dgm:t>
        <a:bodyPr/>
        <a:lstStyle/>
        <a:p>
          <a:r>
            <a:rPr lang="en-US" dirty="0"/>
            <a:t>Training and Testing Data</a:t>
          </a:r>
        </a:p>
      </dgm:t>
    </dgm:pt>
    <dgm:pt modelId="{794E73DF-2B11-8849-B8C1-01CEAA183785}" type="parTrans" cxnId="{2560C233-2F11-FA4A-9D2A-F0086FD341DE}">
      <dgm:prSet/>
      <dgm:spPr/>
      <dgm:t>
        <a:bodyPr/>
        <a:lstStyle/>
        <a:p>
          <a:endParaRPr lang="en-US"/>
        </a:p>
      </dgm:t>
    </dgm:pt>
    <dgm:pt modelId="{72330C7C-9282-A24C-9054-B6620A47F01A}" type="sibTrans" cxnId="{2560C233-2F11-FA4A-9D2A-F0086FD341DE}">
      <dgm:prSet/>
      <dgm:spPr/>
      <dgm:t>
        <a:bodyPr/>
        <a:lstStyle/>
        <a:p>
          <a:endParaRPr lang="en-US"/>
        </a:p>
      </dgm:t>
    </dgm:pt>
    <dgm:pt modelId="{B5FB2498-F443-6948-B112-5D3D125CFE88}">
      <dgm:prSet/>
      <dgm:spPr/>
      <dgm:t>
        <a:bodyPr/>
        <a:lstStyle/>
        <a:p>
          <a:r>
            <a:rPr lang="en-US" dirty="0"/>
            <a:t>Linear Model</a:t>
          </a:r>
        </a:p>
      </dgm:t>
    </dgm:pt>
    <dgm:pt modelId="{2E77C680-2181-7A45-9BB7-FA51E9273E1B}" type="parTrans" cxnId="{48F60184-AEDA-334D-A435-64079202AC46}">
      <dgm:prSet/>
      <dgm:spPr/>
      <dgm:t>
        <a:bodyPr/>
        <a:lstStyle/>
        <a:p>
          <a:endParaRPr lang="en-US"/>
        </a:p>
      </dgm:t>
    </dgm:pt>
    <dgm:pt modelId="{6E0B7BB6-010D-E041-925F-A38430550719}" type="sibTrans" cxnId="{48F60184-AEDA-334D-A435-64079202AC46}">
      <dgm:prSet/>
      <dgm:spPr/>
      <dgm:t>
        <a:bodyPr/>
        <a:lstStyle/>
        <a:p>
          <a:endParaRPr lang="en-US"/>
        </a:p>
      </dgm:t>
    </dgm:pt>
    <dgm:pt modelId="{46BA172C-02D2-6840-A71B-C4D7D2DDC139}">
      <dgm:prSet/>
      <dgm:spPr/>
      <dgm:t>
        <a:bodyPr/>
        <a:lstStyle/>
        <a:p>
          <a:r>
            <a:rPr lang="en-US" dirty="0"/>
            <a:t>Loss Function</a:t>
          </a:r>
        </a:p>
      </dgm:t>
    </dgm:pt>
    <dgm:pt modelId="{AFB04A47-9EA3-464E-992B-C1D8E5D27627}" type="parTrans" cxnId="{AA5D5184-FE42-944D-B8C4-5414E7B0C657}">
      <dgm:prSet/>
      <dgm:spPr/>
      <dgm:t>
        <a:bodyPr/>
        <a:lstStyle/>
        <a:p>
          <a:endParaRPr lang="en-US"/>
        </a:p>
      </dgm:t>
    </dgm:pt>
    <dgm:pt modelId="{7B43A085-E055-934F-9AE7-0E2F807C7E41}" type="sibTrans" cxnId="{AA5D5184-FE42-944D-B8C4-5414E7B0C657}">
      <dgm:prSet/>
      <dgm:spPr/>
      <dgm:t>
        <a:bodyPr/>
        <a:lstStyle/>
        <a:p>
          <a:endParaRPr lang="en-US"/>
        </a:p>
      </dgm:t>
    </dgm:pt>
    <dgm:pt modelId="{68C09BA2-7362-D245-8D3B-9E12DB687736}">
      <dgm:prSet/>
      <dgm:spPr/>
      <dgm:t>
        <a:bodyPr/>
        <a:lstStyle/>
        <a:p>
          <a:r>
            <a:rPr lang="en-US" dirty="0"/>
            <a:t>Learning Algorithm</a:t>
          </a:r>
        </a:p>
      </dgm:t>
    </dgm:pt>
    <dgm:pt modelId="{FD879420-94B0-9740-8867-4E475B094CE0}" type="parTrans" cxnId="{9CF2F5F8-8CDB-954A-8DC3-6008C2E6320D}">
      <dgm:prSet/>
      <dgm:spPr/>
      <dgm:t>
        <a:bodyPr/>
        <a:lstStyle/>
        <a:p>
          <a:endParaRPr lang="en-US"/>
        </a:p>
      </dgm:t>
    </dgm:pt>
    <dgm:pt modelId="{78EB269A-374B-A046-8A0C-5C02EE8695CB}" type="sibTrans" cxnId="{9CF2F5F8-8CDB-954A-8DC3-6008C2E6320D}">
      <dgm:prSet/>
      <dgm:spPr/>
      <dgm:t>
        <a:bodyPr/>
        <a:lstStyle/>
        <a:p>
          <a:endParaRPr lang="en-US"/>
        </a:p>
      </dgm:t>
    </dgm:pt>
    <dgm:pt modelId="{AF371560-A1A8-1C4B-98D5-2DC5D53E408E}">
      <dgm:prSet/>
      <dgm:spPr/>
      <dgm:t>
        <a:bodyPr/>
        <a:lstStyle/>
        <a:p>
          <a:r>
            <a:rPr lang="en-US" dirty="0"/>
            <a:t>Logistic Regression and Support Vector Machines</a:t>
          </a:r>
        </a:p>
      </dgm:t>
    </dgm:pt>
    <dgm:pt modelId="{28EAE32A-F7B1-9B41-A70D-6BDD781D1ED3}" type="parTrans" cxnId="{2AF0F164-238A-9547-B113-B43A0D425078}">
      <dgm:prSet/>
      <dgm:spPr/>
      <dgm:t>
        <a:bodyPr/>
        <a:lstStyle/>
        <a:p>
          <a:endParaRPr lang="en-US"/>
        </a:p>
      </dgm:t>
    </dgm:pt>
    <dgm:pt modelId="{0B3F1027-F807-FA4A-97AA-B0671547D045}" type="sibTrans" cxnId="{2AF0F164-238A-9547-B113-B43A0D425078}">
      <dgm:prSet/>
      <dgm:spPr/>
      <dgm:t>
        <a:bodyPr/>
        <a:lstStyle/>
        <a:p>
          <a:endParaRPr lang="en-US"/>
        </a:p>
      </dgm:t>
    </dgm:pt>
    <dgm:pt modelId="{B1A9B683-7BF1-7741-8E55-6CF9242131EF}">
      <dgm:prSet/>
      <dgm:spPr/>
      <dgm:t>
        <a:bodyPr/>
        <a:lstStyle/>
        <a:p>
          <a:r>
            <a:rPr lang="en-US" dirty="0"/>
            <a:t>Dimensionality Reduction: PCA</a:t>
          </a:r>
        </a:p>
      </dgm:t>
    </dgm:pt>
    <dgm:pt modelId="{1B00FD25-F4DD-C84E-A75D-A765E892DE42}" type="parTrans" cxnId="{FB49ED3F-C55E-7346-A0A2-CC93F632272C}">
      <dgm:prSet/>
      <dgm:spPr/>
      <dgm:t>
        <a:bodyPr/>
        <a:lstStyle/>
        <a:p>
          <a:endParaRPr lang="en-US"/>
        </a:p>
      </dgm:t>
    </dgm:pt>
    <dgm:pt modelId="{65A86F2E-FB7D-EA42-8F47-7D6BC42FE6C7}" type="sibTrans" cxnId="{FB49ED3F-C55E-7346-A0A2-CC93F632272C}">
      <dgm:prSet/>
      <dgm:spPr/>
      <dgm:t>
        <a:bodyPr/>
        <a:lstStyle/>
        <a:p>
          <a:endParaRPr lang="en-US"/>
        </a:p>
      </dgm:t>
    </dgm:pt>
    <dgm:pt modelId="{B433F380-1927-934D-B7CA-3FE1BA91191F}">
      <dgm:prSet/>
      <dgm:spPr/>
      <dgm:t>
        <a:bodyPr/>
        <a:lstStyle/>
        <a:p>
          <a:r>
            <a:rPr lang="en-US" dirty="0"/>
            <a:t>BeautifulSoup/Selenium</a:t>
          </a:r>
        </a:p>
      </dgm:t>
    </dgm:pt>
    <dgm:pt modelId="{2A38497B-D86B-F943-882D-DA9E6F8AC582}" type="parTrans" cxnId="{CA6260CD-9920-674F-9A56-5F15CD7BB89F}">
      <dgm:prSet/>
      <dgm:spPr/>
      <dgm:t>
        <a:bodyPr/>
        <a:lstStyle/>
        <a:p>
          <a:endParaRPr lang="en-US"/>
        </a:p>
      </dgm:t>
    </dgm:pt>
    <dgm:pt modelId="{93B70C47-0045-6143-8C93-EB7B78F272FC}" type="sibTrans" cxnId="{CA6260CD-9920-674F-9A56-5F15CD7BB89F}">
      <dgm:prSet/>
      <dgm:spPr/>
      <dgm:t>
        <a:bodyPr/>
        <a:lstStyle/>
        <a:p>
          <a:endParaRPr lang="en-US"/>
        </a:p>
      </dgm:t>
    </dgm:pt>
    <dgm:pt modelId="{DCCBC209-D2A4-9140-A47A-6E09551D8524}" type="pres">
      <dgm:prSet presAssocID="{A7305B60-7D0D-4209-AD59-805B5C9BC963}" presName="linear" presStyleCnt="0">
        <dgm:presLayoutVars>
          <dgm:dir/>
          <dgm:animLvl val="lvl"/>
          <dgm:resizeHandles val="exact"/>
        </dgm:presLayoutVars>
      </dgm:prSet>
      <dgm:spPr/>
    </dgm:pt>
    <dgm:pt modelId="{14130F02-8367-B84C-A84A-3FB1BB3F3D79}" type="pres">
      <dgm:prSet presAssocID="{D62206D2-8EC6-4184-900A-70D35DE3BEE0}" presName="parentLin" presStyleCnt="0"/>
      <dgm:spPr/>
    </dgm:pt>
    <dgm:pt modelId="{D6B45809-BAB0-CF45-9459-9A7FCE6AA567}" type="pres">
      <dgm:prSet presAssocID="{D62206D2-8EC6-4184-900A-70D35DE3BEE0}" presName="parentLeftMargin" presStyleLbl="node1" presStyleIdx="0" presStyleCnt="3"/>
      <dgm:spPr/>
    </dgm:pt>
    <dgm:pt modelId="{9F2C6D95-1FA5-1E4A-B7FD-60AED8DFE794}" type="pres">
      <dgm:prSet presAssocID="{D62206D2-8EC6-4184-900A-70D35DE3BEE0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6583E236-F6DF-6041-A7CA-E5F390DE766E}" type="pres">
      <dgm:prSet presAssocID="{D62206D2-8EC6-4184-900A-70D35DE3BEE0}" presName="negativeSpace" presStyleCnt="0"/>
      <dgm:spPr/>
    </dgm:pt>
    <dgm:pt modelId="{46CACDA6-4CAF-DB4E-B6FD-D3FD0BF8DB29}" type="pres">
      <dgm:prSet presAssocID="{D62206D2-8EC6-4184-900A-70D35DE3BEE0}" presName="childText" presStyleLbl="conFgAcc1" presStyleIdx="0" presStyleCnt="3">
        <dgm:presLayoutVars>
          <dgm:bulletEnabled val="1"/>
        </dgm:presLayoutVars>
      </dgm:prSet>
      <dgm:spPr/>
    </dgm:pt>
    <dgm:pt modelId="{57157A8B-1810-6E40-8275-17F5E9DA75B7}" type="pres">
      <dgm:prSet presAssocID="{176572DD-04EB-4C20-B18A-0E3246D6EF40}" presName="spaceBetweenRectangles" presStyleCnt="0"/>
      <dgm:spPr/>
    </dgm:pt>
    <dgm:pt modelId="{AFFE4535-7388-3048-B350-7712C769CDE1}" type="pres">
      <dgm:prSet presAssocID="{9AE3A920-058C-41A4-89F1-24663BC885AE}" presName="parentLin" presStyleCnt="0"/>
      <dgm:spPr/>
    </dgm:pt>
    <dgm:pt modelId="{F7CF94F6-4B54-2C4B-81C9-CB18FB40E4A6}" type="pres">
      <dgm:prSet presAssocID="{9AE3A920-058C-41A4-89F1-24663BC885AE}" presName="parentLeftMargin" presStyleLbl="node1" presStyleIdx="0" presStyleCnt="3"/>
      <dgm:spPr/>
    </dgm:pt>
    <dgm:pt modelId="{E0AF5F28-99E9-E34D-979B-00D9A185E7B8}" type="pres">
      <dgm:prSet presAssocID="{9AE3A920-058C-41A4-89F1-24663BC885AE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D309B968-5E7F-D74A-8019-BA4132F043D2}" type="pres">
      <dgm:prSet presAssocID="{9AE3A920-058C-41A4-89F1-24663BC885AE}" presName="negativeSpace" presStyleCnt="0"/>
      <dgm:spPr/>
    </dgm:pt>
    <dgm:pt modelId="{10C7E47A-1050-0945-ADE5-D2F55ACE18D3}" type="pres">
      <dgm:prSet presAssocID="{9AE3A920-058C-41A4-89F1-24663BC885AE}" presName="childText" presStyleLbl="conFgAcc1" presStyleIdx="1" presStyleCnt="3">
        <dgm:presLayoutVars>
          <dgm:bulletEnabled val="1"/>
        </dgm:presLayoutVars>
      </dgm:prSet>
      <dgm:spPr/>
    </dgm:pt>
    <dgm:pt modelId="{49E80AE8-EB2D-9B48-9D81-567F6F8C0648}" type="pres">
      <dgm:prSet presAssocID="{E5793231-074A-467C-BB02-D74F9128F7A1}" presName="spaceBetweenRectangles" presStyleCnt="0"/>
      <dgm:spPr/>
    </dgm:pt>
    <dgm:pt modelId="{C6783068-D528-DF47-908D-BB0F620937F9}" type="pres">
      <dgm:prSet presAssocID="{23AFC76A-DCF5-4383-A6DD-E97D3F76534B}" presName="parentLin" presStyleCnt="0"/>
      <dgm:spPr/>
    </dgm:pt>
    <dgm:pt modelId="{E8A21C10-D55A-D549-9DCC-A1BF1C5BA584}" type="pres">
      <dgm:prSet presAssocID="{23AFC76A-DCF5-4383-A6DD-E97D3F76534B}" presName="parentLeftMargin" presStyleLbl="node1" presStyleIdx="1" presStyleCnt="3"/>
      <dgm:spPr/>
    </dgm:pt>
    <dgm:pt modelId="{22DDC264-AF9B-AD4A-A7F1-332D2FDEE244}" type="pres">
      <dgm:prSet presAssocID="{23AFC76A-DCF5-4383-A6DD-E97D3F76534B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1DE5A380-EE28-4146-AC48-13180AC8DA37}" type="pres">
      <dgm:prSet presAssocID="{23AFC76A-DCF5-4383-A6DD-E97D3F76534B}" presName="negativeSpace" presStyleCnt="0"/>
      <dgm:spPr/>
    </dgm:pt>
    <dgm:pt modelId="{C7BCC8DC-E3D4-6440-B5A2-0DC3E679D84B}" type="pres">
      <dgm:prSet presAssocID="{23AFC76A-DCF5-4383-A6DD-E97D3F76534B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25EECB06-D03E-E648-8550-E570EB33CF2A}" type="presOf" srcId="{FD6DAA7B-474F-4734-81B2-94A755134E7F}" destId="{10C7E47A-1050-0945-ADE5-D2F55ACE18D3}" srcOrd="0" destOrd="7" presId="urn:microsoft.com/office/officeart/2005/8/layout/list1"/>
    <dgm:cxn modelId="{13420608-6143-8842-9DBF-7D0D6380A8FF}" type="presOf" srcId="{9AE3A920-058C-41A4-89F1-24663BC885AE}" destId="{F7CF94F6-4B54-2C4B-81C9-CB18FB40E4A6}" srcOrd="0" destOrd="0" presId="urn:microsoft.com/office/officeart/2005/8/layout/list1"/>
    <dgm:cxn modelId="{D97EC809-C9D7-44D9-9ABC-2ACEF9160652}" srcId="{3B39E4C2-BF23-4ABA-8531-73716D3C415D}" destId="{FD6DAA7B-474F-4734-81B2-94A755134E7F}" srcOrd="0" destOrd="0" parTransId="{4596F1CE-1F8B-4B7D-90D3-34EDE99DA437}" sibTransId="{6F78733F-2B8A-4A5D-9C33-2854B7CA4F42}"/>
    <dgm:cxn modelId="{505EBC0E-E8C8-B24E-9B03-3D09CA5EA9EB}" type="presOf" srcId="{D5BA89C2-4C99-474C-8F81-A5D8416CC114}" destId="{C7BCC8DC-E3D4-6440-B5A2-0DC3E679D84B}" srcOrd="0" destOrd="5" presId="urn:microsoft.com/office/officeart/2005/8/layout/list1"/>
    <dgm:cxn modelId="{5FE00512-3835-5241-B1A7-D848844DFE40}" type="presOf" srcId="{79DD9D46-D196-5649-828B-74F0F699F786}" destId="{46CACDA6-4CAF-DB4E-B6FD-D3FD0BF8DB29}" srcOrd="0" destOrd="2" presId="urn:microsoft.com/office/officeart/2005/8/layout/list1"/>
    <dgm:cxn modelId="{A332681B-8E76-0B4F-880B-6A4F9180D464}" type="presOf" srcId="{DD24AB76-7563-4252-A5F6-6F648692B511}" destId="{C7BCC8DC-E3D4-6440-B5A2-0DC3E679D84B}" srcOrd="0" destOrd="3" presId="urn:microsoft.com/office/officeart/2005/8/layout/list1"/>
    <dgm:cxn modelId="{2560C233-2F11-FA4A-9D2A-F0086FD341DE}" srcId="{3852D533-95CB-4C1D-A734-627DC9D885DB}" destId="{79DD9D46-D196-5649-828B-74F0F699F786}" srcOrd="1" destOrd="0" parTransId="{794E73DF-2B11-8849-B8C1-01CEAA183785}" sibTransId="{72330C7C-9282-A24C-9054-B6620A47F01A}"/>
    <dgm:cxn modelId="{B03F2834-DD0E-D144-8348-83BB600D4398}" type="presOf" srcId="{9AE3A920-058C-41A4-89F1-24663BC885AE}" destId="{E0AF5F28-99E9-E34D-979B-00D9A185E7B8}" srcOrd="1" destOrd="0" presId="urn:microsoft.com/office/officeart/2005/8/layout/list1"/>
    <dgm:cxn modelId="{F2051236-391D-4A1F-BDAC-D122DEDA7717}" srcId="{9AE3A920-058C-41A4-89F1-24663BC885AE}" destId="{3B39E4C2-BF23-4ABA-8531-73716D3C415D}" srcOrd="2" destOrd="0" parTransId="{2488791A-6330-42D7-B063-87CD87CC0854}" sibTransId="{FA6EDFE0-6B99-4EC9-8F27-E5EE44180043}"/>
    <dgm:cxn modelId="{A4D0973A-3375-D541-A167-B504A1F911E7}" type="presOf" srcId="{23AFC76A-DCF5-4383-A6DD-E97D3F76534B}" destId="{E8A21C10-D55A-D549-9DCC-A1BF1C5BA584}" srcOrd="0" destOrd="0" presId="urn:microsoft.com/office/officeart/2005/8/layout/list1"/>
    <dgm:cxn modelId="{FB49ED3F-C55E-7346-A0A2-CC93F632272C}" srcId="{9AE3A920-058C-41A4-89F1-24663BC885AE}" destId="{B1A9B683-7BF1-7741-8E55-6CF9242131EF}" srcOrd="3" destOrd="0" parTransId="{1B00FD25-F4DD-C84E-A75D-A765E892DE42}" sibTransId="{65A86F2E-FB7D-EA42-8F47-7D6BC42FE6C7}"/>
    <dgm:cxn modelId="{E34AA540-CB27-49D3-8D3C-00EF4CB947FA}" srcId="{23AFC76A-DCF5-4383-A6DD-E97D3F76534B}" destId="{4570475D-320D-4042-9FBF-F44AA7D62727}" srcOrd="1" destOrd="0" parTransId="{E48BC131-05B3-4E14-B78A-AC0E46C4D01B}" sibTransId="{897AF906-F919-497B-91C5-23EA16B07D27}"/>
    <dgm:cxn modelId="{5F00B54C-D0CE-4A6B-B139-6BDEA7C72873}" srcId="{A7305B60-7D0D-4209-AD59-805B5C9BC963}" destId="{9AE3A920-058C-41A4-89F1-24663BC885AE}" srcOrd="1" destOrd="0" parTransId="{B5484699-0BED-4C6B-BF5E-C419157BC3A0}" sibTransId="{E5793231-074A-467C-BB02-D74F9128F7A1}"/>
    <dgm:cxn modelId="{EADBA44F-1873-554E-9CED-379B216C7BC1}" type="presOf" srcId="{A7305B60-7D0D-4209-AD59-805B5C9BC963}" destId="{DCCBC209-D2A4-9140-A47A-6E09551D8524}" srcOrd="0" destOrd="0" presId="urn:microsoft.com/office/officeart/2005/8/layout/list1"/>
    <dgm:cxn modelId="{2060B663-C3C1-43BE-BB43-560FBB4A9459}" srcId="{D62206D2-8EC6-4184-900A-70D35DE3BEE0}" destId="{3852D533-95CB-4C1D-A734-627DC9D885DB}" srcOrd="0" destOrd="0" parTransId="{E3274AFC-E052-4140-A6CF-25AD4ADE7FE4}" sibTransId="{FE1F4A5C-9ED0-4983-AE4B-2A632FF62905}"/>
    <dgm:cxn modelId="{2AF0F164-238A-9547-B113-B43A0D425078}" srcId="{515B6B7B-2223-48ED-9BBC-E22F99E48A88}" destId="{AF371560-A1A8-1C4B-98D5-2DC5D53E408E}" srcOrd="1" destOrd="0" parTransId="{28EAE32A-F7B1-9B41-A70D-6BDD781D1ED3}" sibTransId="{0B3F1027-F807-FA4A-97AA-B0671547D045}"/>
    <dgm:cxn modelId="{B2142567-8376-0C4E-A73F-764C1DC973E0}" type="presOf" srcId="{46BA172C-02D2-6840-A71B-C4D7D2DDC139}" destId="{10C7E47A-1050-0945-ADE5-D2F55ACE18D3}" srcOrd="0" destOrd="4" presId="urn:microsoft.com/office/officeart/2005/8/layout/list1"/>
    <dgm:cxn modelId="{6061FB6D-4043-1B45-BFAF-E974EC579C17}" type="presOf" srcId="{D62206D2-8EC6-4184-900A-70D35DE3BEE0}" destId="{D6B45809-BAB0-CF45-9459-9A7FCE6AA567}" srcOrd="0" destOrd="0" presId="urn:microsoft.com/office/officeart/2005/8/layout/list1"/>
    <dgm:cxn modelId="{8110326E-66A9-4A48-93F7-4861405EF1B2}" srcId="{9AE3A920-058C-41A4-89F1-24663BC885AE}" destId="{515B6B7B-2223-48ED-9BBC-E22F99E48A88}" srcOrd="0" destOrd="0" parTransId="{307867DD-1310-4EE5-B353-EDEB8872E487}" sibTransId="{A7ACE29F-2800-42B2-9DB8-D17E099A3097}"/>
    <dgm:cxn modelId="{5DB55F6E-851C-428B-B3A5-1CD748717F48}" srcId="{515B6B7B-2223-48ED-9BBC-E22F99E48A88}" destId="{329BEE9B-1FE4-4338-8CBF-7C4A328875F5}" srcOrd="0" destOrd="0" parTransId="{12D1A73A-CA78-4E09-9231-E2B8C7270071}" sibTransId="{70627C36-06B6-4C64-B4EB-4A1DF1B20E71}"/>
    <dgm:cxn modelId="{C41A9A6E-4489-C544-8EE2-A61122DAAA9A}" type="presOf" srcId="{B433F380-1927-934D-B7CA-3FE1BA91191F}" destId="{C7BCC8DC-E3D4-6440-B5A2-0DC3E679D84B}" srcOrd="0" destOrd="1" presId="urn:microsoft.com/office/officeart/2005/8/layout/list1"/>
    <dgm:cxn modelId="{ECDE8E71-499F-4036-AD1C-5293917E4A92}" srcId="{4570475D-320D-4042-9FBF-F44AA7D62727}" destId="{64AD2B41-A690-40E7-BA10-A9FCAB54967D}" srcOrd="1" destOrd="0" parTransId="{A65CE802-C760-4B44-930D-994725D0A521}" sibTransId="{68984B8B-B7A4-492A-B7B8-65EFA90D89E5}"/>
    <dgm:cxn modelId="{5B470E76-F9A1-A34A-9825-B7FD0975F2E3}" type="presOf" srcId="{AF371560-A1A8-1C4B-98D5-2DC5D53E408E}" destId="{10C7E47A-1050-0945-ADE5-D2F55ACE18D3}" srcOrd="0" destOrd="2" presId="urn:microsoft.com/office/officeart/2005/8/layout/list1"/>
    <dgm:cxn modelId="{8C817677-B672-D44D-A80C-91E984634668}" type="presOf" srcId="{3B39E4C2-BF23-4ABA-8531-73716D3C415D}" destId="{10C7E47A-1050-0945-ADE5-D2F55ACE18D3}" srcOrd="0" destOrd="6" presId="urn:microsoft.com/office/officeart/2005/8/layout/list1"/>
    <dgm:cxn modelId="{00C8477A-3C35-4E46-BBFA-0C7E6FD0A459}" type="presOf" srcId="{B1A9B683-7BF1-7741-8E55-6CF9242131EF}" destId="{10C7E47A-1050-0945-ADE5-D2F55ACE18D3}" srcOrd="0" destOrd="8" presId="urn:microsoft.com/office/officeart/2005/8/layout/list1"/>
    <dgm:cxn modelId="{C7B9FB7A-9B24-8341-8472-7B166F46BBCE}" type="presOf" srcId="{D62206D2-8EC6-4184-900A-70D35DE3BEE0}" destId="{9F2C6D95-1FA5-1E4A-B7FD-60AED8DFE794}" srcOrd="1" destOrd="0" presId="urn:microsoft.com/office/officeart/2005/8/layout/list1"/>
    <dgm:cxn modelId="{2C952A82-19BA-FB48-951E-6E6B8D78E975}" type="presOf" srcId="{A4749529-0D60-4FF4-8DC8-DB15CD302174}" destId="{C7BCC8DC-E3D4-6440-B5A2-0DC3E679D84B}" srcOrd="0" destOrd="0" presId="urn:microsoft.com/office/officeart/2005/8/layout/list1"/>
    <dgm:cxn modelId="{D8488283-1CAF-614C-878A-E361CBDFD12D}" type="presOf" srcId="{E53D854D-FD2D-4900-8BDE-929AD21246C9}" destId="{46CACDA6-4CAF-DB4E-B6FD-D3FD0BF8DB29}" srcOrd="0" destOrd="1" presId="urn:microsoft.com/office/officeart/2005/8/layout/list1"/>
    <dgm:cxn modelId="{48F60184-AEDA-334D-A435-64079202AC46}" srcId="{9AE3A920-058C-41A4-89F1-24663BC885AE}" destId="{B5FB2498-F443-6948-B112-5D3D125CFE88}" srcOrd="1" destOrd="0" parTransId="{2E77C680-2181-7A45-9BB7-FA51E9273E1B}" sibTransId="{6E0B7BB6-010D-E041-925F-A38430550719}"/>
    <dgm:cxn modelId="{AA5D5184-FE42-944D-B8C4-5414E7B0C657}" srcId="{B5FB2498-F443-6948-B112-5D3D125CFE88}" destId="{46BA172C-02D2-6840-A71B-C4D7D2DDC139}" srcOrd="0" destOrd="0" parTransId="{AFB04A47-9EA3-464E-992B-C1D8E5D27627}" sibTransId="{7B43A085-E055-934F-9AE7-0E2F807C7E41}"/>
    <dgm:cxn modelId="{008FA98C-AB00-4E0E-A431-68EA94B2585D}" srcId="{A7305B60-7D0D-4209-AD59-805B5C9BC963}" destId="{D62206D2-8EC6-4184-900A-70D35DE3BEE0}" srcOrd="0" destOrd="0" parTransId="{E8D3550F-FD8A-4071-AEE1-A14D201A86A4}" sibTransId="{176572DD-04EB-4C20-B18A-0E3246D6EF40}"/>
    <dgm:cxn modelId="{E91BF58F-10D5-4F0A-B1E2-DABD0A52137F}" srcId="{23AFC76A-DCF5-4383-A6DD-E97D3F76534B}" destId="{A4749529-0D60-4FF4-8DC8-DB15CD302174}" srcOrd="0" destOrd="0" parTransId="{21749C35-35E6-4974-8CCA-21AE662236CB}" sibTransId="{A0A94DFD-DA78-4377-8D7D-8A7397D4F9BB}"/>
    <dgm:cxn modelId="{2F9C2791-8FEA-F341-9469-E31A8A11ACAA}" type="presOf" srcId="{64AD2B41-A690-40E7-BA10-A9FCAB54967D}" destId="{C7BCC8DC-E3D4-6440-B5A2-0DC3E679D84B}" srcOrd="0" destOrd="4" presId="urn:microsoft.com/office/officeart/2005/8/layout/list1"/>
    <dgm:cxn modelId="{B1ECFDB0-D4D4-C947-8059-526DD0029F2D}" type="presOf" srcId="{4570475D-320D-4042-9FBF-F44AA7D62727}" destId="{C7BCC8DC-E3D4-6440-B5A2-0DC3E679D84B}" srcOrd="0" destOrd="2" presId="urn:microsoft.com/office/officeart/2005/8/layout/list1"/>
    <dgm:cxn modelId="{7796DCB1-A729-2E4D-9CF0-AAD46D185F9A}" type="presOf" srcId="{68C09BA2-7362-D245-8D3B-9E12DB687736}" destId="{10C7E47A-1050-0945-ADE5-D2F55ACE18D3}" srcOrd="0" destOrd="5" presId="urn:microsoft.com/office/officeart/2005/8/layout/list1"/>
    <dgm:cxn modelId="{C6D494B7-3EFF-0947-8784-E872934056C9}" type="presOf" srcId="{B5FB2498-F443-6948-B112-5D3D125CFE88}" destId="{10C7E47A-1050-0945-ADE5-D2F55ACE18D3}" srcOrd="0" destOrd="3" presId="urn:microsoft.com/office/officeart/2005/8/layout/list1"/>
    <dgm:cxn modelId="{3AA026BA-5FB4-984B-B537-8880A32B1944}" type="presOf" srcId="{329BEE9B-1FE4-4338-8CBF-7C4A328875F5}" destId="{10C7E47A-1050-0945-ADE5-D2F55ACE18D3}" srcOrd="0" destOrd="1" presId="urn:microsoft.com/office/officeart/2005/8/layout/list1"/>
    <dgm:cxn modelId="{3FB4D5BA-F603-2244-B69D-49CD5244280B}" type="presOf" srcId="{515B6B7B-2223-48ED-9BBC-E22F99E48A88}" destId="{10C7E47A-1050-0945-ADE5-D2F55ACE18D3}" srcOrd="0" destOrd="0" presId="urn:microsoft.com/office/officeart/2005/8/layout/list1"/>
    <dgm:cxn modelId="{C65AACBB-6E1D-6149-AAE6-3B0BCDDD4AF1}" type="presOf" srcId="{23AFC76A-DCF5-4383-A6DD-E97D3F76534B}" destId="{22DDC264-AF9B-AD4A-A7F1-332D2FDEE244}" srcOrd="1" destOrd="0" presId="urn:microsoft.com/office/officeart/2005/8/layout/list1"/>
    <dgm:cxn modelId="{CA6260CD-9920-674F-9A56-5F15CD7BB89F}" srcId="{A4749529-0D60-4FF4-8DC8-DB15CD302174}" destId="{B433F380-1927-934D-B7CA-3FE1BA91191F}" srcOrd="0" destOrd="0" parTransId="{2A38497B-D86B-F943-882D-DA9E6F8AC582}" sibTransId="{93B70C47-0045-6143-8C93-EB7B78F272FC}"/>
    <dgm:cxn modelId="{EA4AE9CD-E25E-466A-BAC9-3CAB703B51AB}" srcId="{4570475D-320D-4042-9FBF-F44AA7D62727}" destId="{D5BA89C2-4C99-474C-8F81-A5D8416CC114}" srcOrd="2" destOrd="0" parTransId="{468105C9-D7A0-43C9-90F3-6C3559CD7E8F}" sibTransId="{3B46C685-D63A-4C2A-9F3A-19042CCDFD0D}"/>
    <dgm:cxn modelId="{00B05BD7-9168-46F7-B3AB-0D03D09AB194}" srcId="{A7305B60-7D0D-4209-AD59-805B5C9BC963}" destId="{23AFC76A-DCF5-4383-A6DD-E97D3F76534B}" srcOrd="2" destOrd="0" parTransId="{C9FB27E3-C3C7-495E-ACF5-6155D3A3203B}" sibTransId="{34B55D60-4EF8-4BE5-ADB4-5BC2AC35C16C}"/>
    <dgm:cxn modelId="{01EF07E0-6BA0-2045-AD9A-424379A1FDF7}" type="presOf" srcId="{3852D533-95CB-4C1D-A734-627DC9D885DB}" destId="{46CACDA6-4CAF-DB4E-B6FD-D3FD0BF8DB29}" srcOrd="0" destOrd="0" presId="urn:microsoft.com/office/officeart/2005/8/layout/list1"/>
    <dgm:cxn modelId="{14E041E2-FBA0-488C-879A-60FB2FA20E65}" srcId="{4570475D-320D-4042-9FBF-F44AA7D62727}" destId="{DD24AB76-7563-4252-A5F6-6F648692B511}" srcOrd="0" destOrd="0" parTransId="{F105D224-0B09-49AD-A0D4-46822862A1F9}" sibTransId="{EE8657F9-DC26-4052-A533-8074CDDC0CE5}"/>
    <dgm:cxn modelId="{425633E9-0FBE-48D0-BC33-F283003E44DD}" srcId="{3852D533-95CB-4C1D-A734-627DC9D885DB}" destId="{E53D854D-FD2D-4900-8BDE-929AD21246C9}" srcOrd="0" destOrd="0" parTransId="{47412B03-DE95-4AEB-B53B-FBA6AD037E4F}" sibTransId="{E567C8CD-D359-4A70-A7D9-04EBCBF2DAC1}"/>
    <dgm:cxn modelId="{F6CC72F1-D6DB-45B0-B4E8-730242263BFA}" srcId="{23AFC76A-DCF5-4383-A6DD-E97D3F76534B}" destId="{5F7B6AF1-A28D-4FBE-B5EF-62291D48B6FD}" srcOrd="2" destOrd="0" parTransId="{9F1C74BE-4446-481A-9DE0-9F3E72B869A4}" sibTransId="{604DB2E1-3055-4FA2-BC96-AF702533C68B}"/>
    <dgm:cxn modelId="{9CF2F5F8-8CDB-954A-8DC3-6008C2E6320D}" srcId="{B5FB2498-F443-6948-B112-5D3D125CFE88}" destId="{68C09BA2-7362-D245-8D3B-9E12DB687736}" srcOrd="1" destOrd="0" parTransId="{FD879420-94B0-9740-8867-4E475B094CE0}" sibTransId="{78EB269A-374B-A046-8A0C-5C02EE8695CB}"/>
    <dgm:cxn modelId="{89F58AFC-5AB1-D44A-9BEF-1A47CABC2776}" type="presOf" srcId="{5F7B6AF1-A28D-4FBE-B5EF-62291D48B6FD}" destId="{C7BCC8DC-E3D4-6440-B5A2-0DC3E679D84B}" srcOrd="0" destOrd="6" presId="urn:microsoft.com/office/officeart/2005/8/layout/list1"/>
    <dgm:cxn modelId="{7F13182C-6028-C647-A60C-17FDCAB885C7}" type="presParOf" srcId="{DCCBC209-D2A4-9140-A47A-6E09551D8524}" destId="{14130F02-8367-B84C-A84A-3FB1BB3F3D79}" srcOrd="0" destOrd="0" presId="urn:microsoft.com/office/officeart/2005/8/layout/list1"/>
    <dgm:cxn modelId="{B9BA67AE-7BE4-8943-A68C-F3168C6AB44D}" type="presParOf" srcId="{14130F02-8367-B84C-A84A-3FB1BB3F3D79}" destId="{D6B45809-BAB0-CF45-9459-9A7FCE6AA567}" srcOrd="0" destOrd="0" presId="urn:microsoft.com/office/officeart/2005/8/layout/list1"/>
    <dgm:cxn modelId="{F6BFE4C5-596D-B14F-93D3-EF93BE4D7AFF}" type="presParOf" srcId="{14130F02-8367-B84C-A84A-3FB1BB3F3D79}" destId="{9F2C6D95-1FA5-1E4A-B7FD-60AED8DFE794}" srcOrd="1" destOrd="0" presId="urn:microsoft.com/office/officeart/2005/8/layout/list1"/>
    <dgm:cxn modelId="{BC0E1C65-C2F8-BE4F-BEED-04FE701B0909}" type="presParOf" srcId="{DCCBC209-D2A4-9140-A47A-6E09551D8524}" destId="{6583E236-F6DF-6041-A7CA-E5F390DE766E}" srcOrd="1" destOrd="0" presId="urn:microsoft.com/office/officeart/2005/8/layout/list1"/>
    <dgm:cxn modelId="{555B44C1-7170-DC4E-A59A-1D107A426C5F}" type="presParOf" srcId="{DCCBC209-D2A4-9140-A47A-6E09551D8524}" destId="{46CACDA6-4CAF-DB4E-B6FD-D3FD0BF8DB29}" srcOrd="2" destOrd="0" presId="urn:microsoft.com/office/officeart/2005/8/layout/list1"/>
    <dgm:cxn modelId="{9DC564D7-C312-B14D-A765-E1A438F7B692}" type="presParOf" srcId="{DCCBC209-D2A4-9140-A47A-6E09551D8524}" destId="{57157A8B-1810-6E40-8275-17F5E9DA75B7}" srcOrd="3" destOrd="0" presId="urn:microsoft.com/office/officeart/2005/8/layout/list1"/>
    <dgm:cxn modelId="{74846BF3-2A97-724B-965F-B30AE9A29D3A}" type="presParOf" srcId="{DCCBC209-D2A4-9140-A47A-6E09551D8524}" destId="{AFFE4535-7388-3048-B350-7712C769CDE1}" srcOrd="4" destOrd="0" presId="urn:microsoft.com/office/officeart/2005/8/layout/list1"/>
    <dgm:cxn modelId="{99F02E4E-F848-5240-B272-C1D09F6FC3CF}" type="presParOf" srcId="{AFFE4535-7388-3048-B350-7712C769CDE1}" destId="{F7CF94F6-4B54-2C4B-81C9-CB18FB40E4A6}" srcOrd="0" destOrd="0" presId="urn:microsoft.com/office/officeart/2005/8/layout/list1"/>
    <dgm:cxn modelId="{14FF64F3-18C1-6F4F-90DA-CD87313DC786}" type="presParOf" srcId="{AFFE4535-7388-3048-B350-7712C769CDE1}" destId="{E0AF5F28-99E9-E34D-979B-00D9A185E7B8}" srcOrd="1" destOrd="0" presId="urn:microsoft.com/office/officeart/2005/8/layout/list1"/>
    <dgm:cxn modelId="{49945F45-8E59-0045-88CC-B9125CFC5C31}" type="presParOf" srcId="{DCCBC209-D2A4-9140-A47A-6E09551D8524}" destId="{D309B968-5E7F-D74A-8019-BA4132F043D2}" srcOrd="5" destOrd="0" presId="urn:microsoft.com/office/officeart/2005/8/layout/list1"/>
    <dgm:cxn modelId="{A151AE5D-6D0A-A040-AE41-157350B6EB76}" type="presParOf" srcId="{DCCBC209-D2A4-9140-A47A-6E09551D8524}" destId="{10C7E47A-1050-0945-ADE5-D2F55ACE18D3}" srcOrd="6" destOrd="0" presId="urn:microsoft.com/office/officeart/2005/8/layout/list1"/>
    <dgm:cxn modelId="{B05B3FEE-99D5-7446-82BC-AA26C4E53B4C}" type="presParOf" srcId="{DCCBC209-D2A4-9140-A47A-6E09551D8524}" destId="{49E80AE8-EB2D-9B48-9D81-567F6F8C0648}" srcOrd="7" destOrd="0" presId="urn:microsoft.com/office/officeart/2005/8/layout/list1"/>
    <dgm:cxn modelId="{33AB12C4-D535-D34D-BFF4-7D412C202AC5}" type="presParOf" srcId="{DCCBC209-D2A4-9140-A47A-6E09551D8524}" destId="{C6783068-D528-DF47-908D-BB0F620937F9}" srcOrd="8" destOrd="0" presId="urn:microsoft.com/office/officeart/2005/8/layout/list1"/>
    <dgm:cxn modelId="{42B02591-BAF8-5040-9658-40FA6F3C0F03}" type="presParOf" srcId="{C6783068-D528-DF47-908D-BB0F620937F9}" destId="{E8A21C10-D55A-D549-9DCC-A1BF1C5BA584}" srcOrd="0" destOrd="0" presId="urn:microsoft.com/office/officeart/2005/8/layout/list1"/>
    <dgm:cxn modelId="{8B6B5850-3B33-7D4B-BB85-6DE43FBF68ED}" type="presParOf" srcId="{C6783068-D528-DF47-908D-BB0F620937F9}" destId="{22DDC264-AF9B-AD4A-A7F1-332D2FDEE244}" srcOrd="1" destOrd="0" presId="urn:microsoft.com/office/officeart/2005/8/layout/list1"/>
    <dgm:cxn modelId="{B93B3212-AB93-8F40-82EC-AF26A07A3DFA}" type="presParOf" srcId="{DCCBC209-D2A4-9140-A47A-6E09551D8524}" destId="{1DE5A380-EE28-4146-AC48-13180AC8DA37}" srcOrd="9" destOrd="0" presId="urn:microsoft.com/office/officeart/2005/8/layout/list1"/>
    <dgm:cxn modelId="{2535D9D7-8408-5345-B1A0-ABC9F4E9BDFC}" type="presParOf" srcId="{DCCBC209-D2A4-9140-A47A-6E09551D8524}" destId="{C7BCC8DC-E3D4-6440-B5A2-0DC3E679D84B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7305B60-7D0D-4209-AD59-805B5C9BC963}" type="doc">
      <dgm:prSet loTypeId="urn:microsoft.com/office/officeart/2005/8/layout/list1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D62206D2-8EC6-4184-900A-70D35DE3BEE0}">
      <dgm:prSet/>
      <dgm:spPr/>
      <dgm:t>
        <a:bodyPr/>
        <a:lstStyle/>
        <a:p>
          <a:r>
            <a:rPr lang="en-US"/>
            <a:t>What is Machine Learning? (ML)</a:t>
          </a:r>
        </a:p>
      </dgm:t>
    </dgm:pt>
    <dgm:pt modelId="{E8D3550F-FD8A-4071-AEE1-A14D201A86A4}" type="parTrans" cxnId="{008FA98C-AB00-4E0E-A431-68EA94B2585D}">
      <dgm:prSet/>
      <dgm:spPr/>
      <dgm:t>
        <a:bodyPr/>
        <a:lstStyle/>
        <a:p>
          <a:endParaRPr lang="en-US"/>
        </a:p>
      </dgm:t>
    </dgm:pt>
    <dgm:pt modelId="{176572DD-04EB-4C20-B18A-0E3246D6EF40}" type="sibTrans" cxnId="{008FA98C-AB00-4E0E-A431-68EA94B2585D}">
      <dgm:prSet/>
      <dgm:spPr/>
      <dgm:t>
        <a:bodyPr/>
        <a:lstStyle/>
        <a:p>
          <a:endParaRPr lang="en-US"/>
        </a:p>
      </dgm:t>
    </dgm:pt>
    <dgm:pt modelId="{3852D533-95CB-4C1D-A734-627DC9D885DB}">
      <dgm:prSet/>
      <dgm:spPr/>
      <dgm:t>
        <a:bodyPr/>
        <a:lstStyle/>
        <a:p>
          <a:r>
            <a:rPr lang="en-US" dirty="0"/>
            <a:t>What ML is and Common Tasks</a:t>
          </a:r>
        </a:p>
      </dgm:t>
    </dgm:pt>
    <dgm:pt modelId="{E3274AFC-E052-4140-A6CF-25AD4ADE7FE4}" type="parTrans" cxnId="{2060B663-C3C1-43BE-BB43-560FBB4A9459}">
      <dgm:prSet/>
      <dgm:spPr/>
      <dgm:t>
        <a:bodyPr/>
        <a:lstStyle/>
        <a:p>
          <a:endParaRPr lang="en-US"/>
        </a:p>
      </dgm:t>
    </dgm:pt>
    <dgm:pt modelId="{FE1F4A5C-9ED0-4983-AE4B-2A632FF62905}" type="sibTrans" cxnId="{2060B663-C3C1-43BE-BB43-560FBB4A9459}">
      <dgm:prSet/>
      <dgm:spPr/>
      <dgm:t>
        <a:bodyPr/>
        <a:lstStyle/>
        <a:p>
          <a:endParaRPr lang="en-US"/>
        </a:p>
      </dgm:t>
    </dgm:pt>
    <dgm:pt modelId="{E53D854D-FD2D-4900-8BDE-929AD21246C9}">
      <dgm:prSet/>
      <dgm:spPr/>
      <dgm:t>
        <a:bodyPr/>
        <a:lstStyle/>
        <a:p>
          <a:r>
            <a:rPr lang="en-US" dirty="0"/>
            <a:t>Types of Learning</a:t>
          </a:r>
        </a:p>
      </dgm:t>
    </dgm:pt>
    <dgm:pt modelId="{47412B03-DE95-4AEB-B53B-FBA6AD037E4F}" type="parTrans" cxnId="{425633E9-0FBE-48D0-BC33-F283003E44DD}">
      <dgm:prSet/>
      <dgm:spPr/>
      <dgm:t>
        <a:bodyPr/>
        <a:lstStyle/>
        <a:p>
          <a:endParaRPr lang="en-US"/>
        </a:p>
      </dgm:t>
    </dgm:pt>
    <dgm:pt modelId="{E567C8CD-D359-4A70-A7D9-04EBCBF2DAC1}" type="sibTrans" cxnId="{425633E9-0FBE-48D0-BC33-F283003E44DD}">
      <dgm:prSet/>
      <dgm:spPr/>
      <dgm:t>
        <a:bodyPr/>
        <a:lstStyle/>
        <a:p>
          <a:endParaRPr lang="en-US"/>
        </a:p>
      </dgm:t>
    </dgm:pt>
    <dgm:pt modelId="{9AE3A920-058C-41A4-89F1-24663BC885AE}">
      <dgm:prSet/>
      <dgm:spPr/>
      <dgm:t>
        <a:bodyPr/>
        <a:lstStyle/>
        <a:p>
          <a:r>
            <a:rPr lang="en-US" dirty="0"/>
            <a:t>Classic Machine Learning Models</a:t>
          </a:r>
        </a:p>
      </dgm:t>
    </dgm:pt>
    <dgm:pt modelId="{B5484699-0BED-4C6B-BF5E-C419157BC3A0}" type="parTrans" cxnId="{5F00B54C-D0CE-4A6B-B139-6BDEA7C72873}">
      <dgm:prSet/>
      <dgm:spPr/>
      <dgm:t>
        <a:bodyPr/>
        <a:lstStyle/>
        <a:p>
          <a:endParaRPr lang="en-US"/>
        </a:p>
      </dgm:t>
    </dgm:pt>
    <dgm:pt modelId="{E5793231-074A-467C-BB02-D74F9128F7A1}" type="sibTrans" cxnId="{5F00B54C-D0CE-4A6B-B139-6BDEA7C72873}">
      <dgm:prSet/>
      <dgm:spPr/>
      <dgm:t>
        <a:bodyPr/>
        <a:lstStyle/>
        <a:p>
          <a:endParaRPr lang="en-US"/>
        </a:p>
      </dgm:t>
    </dgm:pt>
    <dgm:pt modelId="{515B6B7B-2223-48ED-9BBC-E22F99E48A88}">
      <dgm:prSet/>
      <dgm:spPr/>
      <dgm:t>
        <a:bodyPr/>
        <a:lstStyle/>
        <a:p>
          <a:r>
            <a:rPr lang="en-US" dirty="0"/>
            <a:t>Classification</a:t>
          </a:r>
        </a:p>
      </dgm:t>
    </dgm:pt>
    <dgm:pt modelId="{307867DD-1310-4EE5-B353-EDEB8872E487}" type="parTrans" cxnId="{8110326E-66A9-4A48-93F7-4861405EF1B2}">
      <dgm:prSet/>
      <dgm:spPr/>
      <dgm:t>
        <a:bodyPr/>
        <a:lstStyle/>
        <a:p>
          <a:endParaRPr lang="en-US"/>
        </a:p>
      </dgm:t>
    </dgm:pt>
    <dgm:pt modelId="{A7ACE29F-2800-42B2-9DB8-D17E099A3097}" type="sibTrans" cxnId="{8110326E-66A9-4A48-93F7-4861405EF1B2}">
      <dgm:prSet/>
      <dgm:spPr/>
      <dgm:t>
        <a:bodyPr/>
        <a:lstStyle/>
        <a:p>
          <a:endParaRPr lang="en-US"/>
        </a:p>
      </dgm:t>
    </dgm:pt>
    <dgm:pt modelId="{329BEE9B-1FE4-4338-8CBF-7C4A328875F5}">
      <dgm:prSet/>
      <dgm:spPr/>
      <dgm:t>
        <a:bodyPr/>
        <a:lstStyle/>
        <a:p>
          <a:r>
            <a:rPr lang="en-US" dirty="0"/>
            <a:t>k-Nearest Neighbors</a:t>
          </a:r>
        </a:p>
      </dgm:t>
    </dgm:pt>
    <dgm:pt modelId="{12D1A73A-CA78-4E09-9231-E2B8C7270071}" type="parTrans" cxnId="{5DB55F6E-851C-428B-B3A5-1CD748717F48}">
      <dgm:prSet/>
      <dgm:spPr/>
      <dgm:t>
        <a:bodyPr/>
        <a:lstStyle/>
        <a:p>
          <a:endParaRPr lang="en-US"/>
        </a:p>
      </dgm:t>
    </dgm:pt>
    <dgm:pt modelId="{70627C36-06B6-4C64-B4EB-4A1DF1B20E71}" type="sibTrans" cxnId="{5DB55F6E-851C-428B-B3A5-1CD748717F48}">
      <dgm:prSet/>
      <dgm:spPr/>
      <dgm:t>
        <a:bodyPr/>
        <a:lstStyle/>
        <a:p>
          <a:endParaRPr lang="en-US"/>
        </a:p>
      </dgm:t>
    </dgm:pt>
    <dgm:pt modelId="{3B39E4C2-BF23-4ABA-8531-73716D3C415D}">
      <dgm:prSet/>
      <dgm:spPr/>
      <dgm:t>
        <a:bodyPr/>
        <a:lstStyle/>
        <a:p>
          <a:r>
            <a:rPr lang="en-US" dirty="0"/>
            <a:t>Regression</a:t>
          </a:r>
        </a:p>
      </dgm:t>
    </dgm:pt>
    <dgm:pt modelId="{2488791A-6330-42D7-B063-87CD87CC0854}" type="parTrans" cxnId="{F2051236-391D-4A1F-BDAC-D122DEDA7717}">
      <dgm:prSet/>
      <dgm:spPr/>
      <dgm:t>
        <a:bodyPr/>
        <a:lstStyle/>
        <a:p>
          <a:endParaRPr lang="en-US"/>
        </a:p>
      </dgm:t>
    </dgm:pt>
    <dgm:pt modelId="{FA6EDFE0-6B99-4EC9-8F27-E5EE44180043}" type="sibTrans" cxnId="{F2051236-391D-4A1F-BDAC-D122DEDA7717}">
      <dgm:prSet/>
      <dgm:spPr/>
      <dgm:t>
        <a:bodyPr/>
        <a:lstStyle/>
        <a:p>
          <a:endParaRPr lang="en-US"/>
        </a:p>
      </dgm:t>
    </dgm:pt>
    <dgm:pt modelId="{FD6DAA7B-474F-4734-81B2-94A755134E7F}">
      <dgm:prSet/>
      <dgm:spPr/>
      <dgm:t>
        <a:bodyPr/>
        <a:lstStyle/>
        <a:p>
          <a:r>
            <a:rPr lang="en-US" dirty="0"/>
            <a:t>Linear Regression</a:t>
          </a:r>
        </a:p>
      </dgm:t>
    </dgm:pt>
    <dgm:pt modelId="{4596F1CE-1F8B-4B7D-90D3-34EDE99DA437}" type="parTrans" cxnId="{D97EC809-C9D7-44D9-9ABC-2ACEF9160652}">
      <dgm:prSet/>
      <dgm:spPr/>
      <dgm:t>
        <a:bodyPr/>
        <a:lstStyle/>
        <a:p>
          <a:endParaRPr lang="en-US"/>
        </a:p>
      </dgm:t>
    </dgm:pt>
    <dgm:pt modelId="{6F78733F-2B8A-4A5D-9C33-2854B7CA4F42}" type="sibTrans" cxnId="{D97EC809-C9D7-44D9-9ABC-2ACEF9160652}">
      <dgm:prSet/>
      <dgm:spPr/>
      <dgm:t>
        <a:bodyPr/>
        <a:lstStyle/>
        <a:p>
          <a:endParaRPr lang="en-US"/>
        </a:p>
      </dgm:t>
    </dgm:pt>
    <dgm:pt modelId="{23AFC76A-DCF5-4383-A6DD-E97D3F76534B}">
      <dgm:prSet/>
      <dgm:spPr/>
      <dgm:t>
        <a:bodyPr/>
        <a:lstStyle/>
        <a:p>
          <a:r>
            <a:rPr lang="en-US" dirty="0"/>
            <a:t>Steps of a Machine Learning Project</a:t>
          </a:r>
        </a:p>
      </dgm:t>
    </dgm:pt>
    <dgm:pt modelId="{C9FB27E3-C3C7-495E-ACF5-6155D3A3203B}" type="parTrans" cxnId="{00B05BD7-9168-46F7-B3AB-0D03D09AB194}">
      <dgm:prSet/>
      <dgm:spPr/>
      <dgm:t>
        <a:bodyPr/>
        <a:lstStyle/>
        <a:p>
          <a:endParaRPr lang="en-US"/>
        </a:p>
      </dgm:t>
    </dgm:pt>
    <dgm:pt modelId="{34B55D60-4EF8-4BE5-ADB4-5BC2AC35C16C}" type="sibTrans" cxnId="{00B05BD7-9168-46F7-B3AB-0D03D09AB194}">
      <dgm:prSet/>
      <dgm:spPr/>
      <dgm:t>
        <a:bodyPr/>
        <a:lstStyle/>
        <a:p>
          <a:endParaRPr lang="en-US"/>
        </a:p>
      </dgm:t>
    </dgm:pt>
    <dgm:pt modelId="{A4749529-0D60-4FF4-8DC8-DB15CD302174}">
      <dgm:prSet/>
      <dgm:spPr/>
      <dgm:t>
        <a:bodyPr/>
        <a:lstStyle/>
        <a:p>
          <a:r>
            <a:rPr lang="en-US" dirty="0"/>
            <a:t>Data Collection</a:t>
          </a:r>
        </a:p>
      </dgm:t>
    </dgm:pt>
    <dgm:pt modelId="{21749C35-35E6-4974-8CCA-21AE662236CB}" type="parTrans" cxnId="{E91BF58F-10D5-4F0A-B1E2-DABD0A52137F}">
      <dgm:prSet/>
      <dgm:spPr/>
      <dgm:t>
        <a:bodyPr/>
        <a:lstStyle/>
        <a:p>
          <a:endParaRPr lang="en-US"/>
        </a:p>
      </dgm:t>
    </dgm:pt>
    <dgm:pt modelId="{A0A94DFD-DA78-4377-8D7D-8A7397D4F9BB}" type="sibTrans" cxnId="{E91BF58F-10D5-4F0A-B1E2-DABD0A52137F}">
      <dgm:prSet/>
      <dgm:spPr/>
      <dgm:t>
        <a:bodyPr/>
        <a:lstStyle/>
        <a:p>
          <a:endParaRPr lang="en-US"/>
        </a:p>
      </dgm:t>
    </dgm:pt>
    <dgm:pt modelId="{4570475D-320D-4042-9FBF-F44AA7D62727}">
      <dgm:prSet/>
      <dgm:spPr/>
      <dgm:t>
        <a:bodyPr/>
        <a:lstStyle/>
        <a:p>
          <a:r>
            <a:rPr lang="en-US" dirty="0"/>
            <a:t>Data Preprocessing</a:t>
          </a:r>
        </a:p>
      </dgm:t>
    </dgm:pt>
    <dgm:pt modelId="{E48BC131-05B3-4E14-B78A-AC0E46C4D01B}" type="parTrans" cxnId="{E34AA540-CB27-49D3-8D3C-00EF4CB947FA}">
      <dgm:prSet/>
      <dgm:spPr/>
      <dgm:t>
        <a:bodyPr/>
        <a:lstStyle/>
        <a:p>
          <a:endParaRPr lang="en-US"/>
        </a:p>
      </dgm:t>
    </dgm:pt>
    <dgm:pt modelId="{897AF906-F919-497B-91C5-23EA16B07D27}" type="sibTrans" cxnId="{E34AA540-CB27-49D3-8D3C-00EF4CB947FA}">
      <dgm:prSet/>
      <dgm:spPr/>
      <dgm:t>
        <a:bodyPr/>
        <a:lstStyle/>
        <a:p>
          <a:endParaRPr lang="en-US"/>
        </a:p>
      </dgm:t>
    </dgm:pt>
    <dgm:pt modelId="{DD24AB76-7563-4252-A5F6-6F648692B511}">
      <dgm:prSet/>
      <dgm:spPr/>
      <dgm:t>
        <a:bodyPr/>
        <a:lstStyle/>
        <a:p>
          <a:r>
            <a:rPr lang="en-US"/>
            <a:t>Exploratory Data Analysis (EDA)</a:t>
          </a:r>
        </a:p>
      </dgm:t>
    </dgm:pt>
    <dgm:pt modelId="{F105D224-0B09-49AD-A0D4-46822862A1F9}" type="parTrans" cxnId="{14E041E2-FBA0-488C-879A-60FB2FA20E65}">
      <dgm:prSet/>
      <dgm:spPr/>
      <dgm:t>
        <a:bodyPr/>
        <a:lstStyle/>
        <a:p>
          <a:endParaRPr lang="en-US"/>
        </a:p>
      </dgm:t>
    </dgm:pt>
    <dgm:pt modelId="{EE8657F9-DC26-4052-A533-8074CDDC0CE5}" type="sibTrans" cxnId="{14E041E2-FBA0-488C-879A-60FB2FA20E65}">
      <dgm:prSet/>
      <dgm:spPr/>
      <dgm:t>
        <a:bodyPr/>
        <a:lstStyle/>
        <a:p>
          <a:endParaRPr lang="en-US"/>
        </a:p>
      </dgm:t>
    </dgm:pt>
    <dgm:pt modelId="{64AD2B41-A690-40E7-BA10-A9FCAB54967D}">
      <dgm:prSet/>
      <dgm:spPr/>
      <dgm:t>
        <a:bodyPr/>
        <a:lstStyle/>
        <a:p>
          <a:r>
            <a:rPr lang="en-US"/>
            <a:t>Data Cleaning</a:t>
          </a:r>
        </a:p>
      </dgm:t>
    </dgm:pt>
    <dgm:pt modelId="{A65CE802-C760-4B44-930D-994725D0A521}" type="parTrans" cxnId="{ECDE8E71-499F-4036-AD1C-5293917E4A92}">
      <dgm:prSet/>
      <dgm:spPr/>
      <dgm:t>
        <a:bodyPr/>
        <a:lstStyle/>
        <a:p>
          <a:endParaRPr lang="en-US"/>
        </a:p>
      </dgm:t>
    </dgm:pt>
    <dgm:pt modelId="{68984B8B-B7A4-492A-B7B8-65EFA90D89E5}" type="sibTrans" cxnId="{ECDE8E71-499F-4036-AD1C-5293917E4A92}">
      <dgm:prSet/>
      <dgm:spPr/>
      <dgm:t>
        <a:bodyPr/>
        <a:lstStyle/>
        <a:p>
          <a:endParaRPr lang="en-US"/>
        </a:p>
      </dgm:t>
    </dgm:pt>
    <dgm:pt modelId="{D5BA89C2-4C99-474C-8F81-A5D8416CC114}">
      <dgm:prSet/>
      <dgm:spPr/>
      <dgm:t>
        <a:bodyPr/>
        <a:lstStyle/>
        <a:p>
          <a:r>
            <a:rPr lang="en-US"/>
            <a:t>Feature Extraction/Selection</a:t>
          </a:r>
        </a:p>
      </dgm:t>
    </dgm:pt>
    <dgm:pt modelId="{468105C9-D7A0-43C9-90F3-6C3559CD7E8F}" type="parTrans" cxnId="{EA4AE9CD-E25E-466A-BAC9-3CAB703B51AB}">
      <dgm:prSet/>
      <dgm:spPr/>
      <dgm:t>
        <a:bodyPr/>
        <a:lstStyle/>
        <a:p>
          <a:endParaRPr lang="en-US"/>
        </a:p>
      </dgm:t>
    </dgm:pt>
    <dgm:pt modelId="{3B46C685-D63A-4C2A-9F3A-19042CCDFD0D}" type="sibTrans" cxnId="{EA4AE9CD-E25E-466A-BAC9-3CAB703B51AB}">
      <dgm:prSet/>
      <dgm:spPr/>
      <dgm:t>
        <a:bodyPr/>
        <a:lstStyle/>
        <a:p>
          <a:endParaRPr lang="en-US"/>
        </a:p>
      </dgm:t>
    </dgm:pt>
    <dgm:pt modelId="{5F7B6AF1-A28D-4FBE-B5EF-62291D48B6FD}">
      <dgm:prSet/>
      <dgm:spPr/>
      <dgm:t>
        <a:bodyPr/>
        <a:lstStyle/>
        <a:p>
          <a:r>
            <a:rPr lang="en-US" dirty="0"/>
            <a:t>Model Selection, Performance, and Hyperparameter Tuning</a:t>
          </a:r>
        </a:p>
      </dgm:t>
    </dgm:pt>
    <dgm:pt modelId="{9F1C74BE-4446-481A-9DE0-9F3E72B869A4}" type="parTrans" cxnId="{F6CC72F1-D6DB-45B0-B4E8-730242263BFA}">
      <dgm:prSet/>
      <dgm:spPr/>
      <dgm:t>
        <a:bodyPr/>
        <a:lstStyle/>
        <a:p>
          <a:endParaRPr lang="en-US"/>
        </a:p>
      </dgm:t>
    </dgm:pt>
    <dgm:pt modelId="{604DB2E1-3055-4FA2-BC96-AF702533C68B}" type="sibTrans" cxnId="{F6CC72F1-D6DB-45B0-B4E8-730242263BFA}">
      <dgm:prSet/>
      <dgm:spPr/>
      <dgm:t>
        <a:bodyPr/>
        <a:lstStyle/>
        <a:p>
          <a:endParaRPr lang="en-US"/>
        </a:p>
      </dgm:t>
    </dgm:pt>
    <dgm:pt modelId="{79DD9D46-D196-5649-828B-74F0F699F786}">
      <dgm:prSet/>
      <dgm:spPr/>
      <dgm:t>
        <a:bodyPr/>
        <a:lstStyle/>
        <a:p>
          <a:r>
            <a:rPr lang="en-US" dirty="0"/>
            <a:t>Training and Testing Data</a:t>
          </a:r>
        </a:p>
      </dgm:t>
    </dgm:pt>
    <dgm:pt modelId="{794E73DF-2B11-8849-B8C1-01CEAA183785}" type="parTrans" cxnId="{2560C233-2F11-FA4A-9D2A-F0086FD341DE}">
      <dgm:prSet/>
      <dgm:spPr/>
      <dgm:t>
        <a:bodyPr/>
        <a:lstStyle/>
        <a:p>
          <a:endParaRPr lang="en-US"/>
        </a:p>
      </dgm:t>
    </dgm:pt>
    <dgm:pt modelId="{72330C7C-9282-A24C-9054-B6620A47F01A}" type="sibTrans" cxnId="{2560C233-2F11-FA4A-9D2A-F0086FD341DE}">
      <dgm:prSet/>
      <dgm:spPr/>
      <dgm:t>
        <a:bodyPr/>
        <a:lstStyle/>
        <a:p>
          <a:endParaRPr lang="en-US"/>
        </a:p>
      </dgm:t>
    </dgm:pt>
    <dgm:pt modelId="{B5FB2498-F443-6948-B112-5D3D125CFE88}">
      <dgm:prSet/>
      <dgm:spPr/>
      <dgm:t>
        <a:bodyPr/>
        <a:lstStyle/>
        <a:p>
          <a:r>
            <a:rPr lang="en-US" dirty="0"/>
            <a:t>Linear Model</a:t>
          </a:r>
        </a:p>
      </dgm:t>
    </dgm:pt>
    <dgm:pt modelId="{2E77C680-2181-7A45-9BB7-FA51E9273E1B}" type="parTrans" cxnId="{48F60184-AEDA-334D-A435-64079202AC46}">
      <dgm:prSet/>
      <dgm:spPr/>
      <dgm:t>
        <a:bodyPr/>
        <a:lstStyle/>
        <a:p>
          <a:endParaRPr lang="en-US"/>
        </a:p>
      </dgm:t>
    </dgm:pt>
    <dgm:pt modelId="{6E0B7BB6-010D-E041-925F-A38430550719}" type="sibTrans" cxnId="{48F60184-AEDA-334D-A435-64079202AC46}">
      <dgm:prSet/>
      <dgm:spPr/>
      <dgm:t>
        <a:bodyPr/>
        <a:lstStyle/>
        <a:p>
          <a:endParaRPr lang="en-US"/>
        </a:p>
      </dgm:t>
    </dgm:pt>
    <dgm:pt modelId="{46BA172C-02D2-6840-A71B-C4D7D2DDC139}">
      <dgm:prSet/>
      <dgm:spPr/>
      <dgm:t>
        <a:bodyPr/>
        <a:lstStyle/>
        <a:p>
          <a:r>
            <a:rPr lang="en-US" dirty="0"/>
            <a:t>Loss Function</a:t>
          </a:r>
        </a:p>
      </dgm:t>
    </dgm:pt>
    <dgm:pt modelId="{AFB04A47-9EA3-464E-992B-C1D8E5D27627}" type="parTrans" cxnId="{AA5D5184-FE42-944D-B8C4-5414E7B0C657}">
      <dgm:prSet/>
      <dgm:spPr/>
      <dgm:t>
        <a:bodyPr/>
        <a:lstStyle/>
        <a:p>
          <a:endParaRPr lang="en-US"/>
        </a:p>
      </dgm:t>
    </dgm:pt>
    <dgm:pt modelId="{7B43A085-E055-934F-9AE7-0E2F807C7E41}" type="sibTrans" cxnId="{AA5D5184-FE42-944D-B8C4-5414E7B0C657}">
      <dgm:prSet/>
      <dgm:spPr/>
      <dgm:t>
        <a:bodyPr/>
        <a:lstStyle/>
        <a:p>
          <a:endParaRPr lang="en-US"/>
        </a:p>
      </dgm:t>
    </dgm:pt>
    <dgm:pt modelId="{68C09BA2-7362-D245-8D3B-9E12DB687736}">
      <dgm:prSet/>
      <dgm:spPr/>
      <dgm:t>
        <a:bodyPr/>
        <a:lstStyle/>
        <a:p>
          <a:r>
            <a:rPr lang="en-US" dirty="0"/>
            <a:t>Learning Algorithm</a:t>
          </a:r>
        </a:p>
      </dgm:t>
    </dgm:pt>
    <dgm:pt modelId="{FD879420-94B0-9740-8867-4E475B094CE0}" type="parTrans" cxnId="{9CF2F5F8-8CDB-954A-8DC3-6008C2E6320D}">
      <dgm:prSet/>
      <dgm:spPr/>
      <dgm:t>
        <a:bodyPr/>
        <a:lstStyle/>
        <a:p>
          <a:endParaRPr lang="en-US"/>
        </a:p>
      </dgm:t>
    </dgm:pt>
    <dgm:pt modelId="{78EB269A-374B-A046-8A0C-5C02EE8695CB}" type="sibTrans" cxnId="{9CF2F5F8-8CDB-954A-8DC3-6008C2E6320D}">
      <dgm:prSet/>
      <dgm:spPr/>
      <dgm:t>
        <a:bodyPr/>
        <a:lstStyle/>
        <a:p>
          <a:endParaRPr lang="en-US"/>
        </a:p>
      </dgm:t>
    </dgm:pt>
    <dgm:pt modelId="{AF371560-A1A8-1C4B-98D5-2DC5D53E408E}">
      <dgm:prSet/>
      <dgm:spPr/>
      <dgm:t>
        <a:bodyPr/>
        <a:lstStyle/>
        <a:p>
          <a:r>
            <a:rPr lang="en-US" dirty="0"/>
            <a:t>Logistic Regression and Support Vector Machines</a:t>
          </a:r>
        </a:p>
      </dgm:t>
    </dgm:pt>
    <dgm:pt modelId="{28EAE32A-F7B1-9B41-A70D-6BDD781D1ED3}" type="parTrans" cxnId="{2AF0F164-238A-9547-B113-B43A0D425078}">
      <dgm:prSet/>
      <dgm:spPr/>
      <dgm:t>
        <a:bodyPr/>
        <a:lstStyle/>
        <a:p>
          <a:endParaRPr lang="en-US"/>
        </a:p>
      </dgm:t>
    </dgm:pt>
    <dgm:pt modelId="{0B3F1027-F807-FA4A-97AA-B0671547D045}" type="sibTrans" cxnId="{2AF0F164-238A-9547-B113-B43A0D425078}">
      <dgm:prSet/>
      <dgm:spPr/>
      <dgm:t>
        <a:bodyPr/>
        <a:lstStyle/>
        <a:p>
          <a:endParaRPr lang="en-US"/>
        </a:p>
      </dgm:t>
    </dgm:pt>
    <dgm:pt modelId="{B1A9B683-7BF1-7741-8E55-6CF9242131EF}">
      <dgm:prSet/>
      <dgm:spPr/>
      <dgm:t>
        <a:bodyPr/>
        <a:lstStyle/>
        <a:p>
          <a:r>
            <a:rPr lang="en-US" dirty="0"/>
            <a:t>Dimensionality Reduction: PCA</a:t>
          </a:r>
        </a:p>
      </dgm:t>
    </dgm:pt>
    <dgm:pt modelId="{1B00FD25-F4DD-C84E-A75D-A765E892DE42}" type="parTrans" cxnId="{FB49ED3F-C55E-7346-A0A2-CC93F632272C}">
      <dgm:prSet/>
      <dgm:spPr/>
      <dgm:t>
        <a:bodyPr/>
        <a:lstStyle/>
        <a:p>
          <a:endParaRPr lang="en-US"/>
        </a:p>
      </dgm:t>
    </dgm:pt>
    <dgm:pt modelId="{65A86F2E-FB7D-EA42-8F47-7D6BC42FE6C7}" type="sibTrans" cxnId="{FB49ED3F-C55E-7346-A0A2-CC93F632272C}">
      <dgm:prSet/>
      <dgm:spPr/>
      <dgm:t>
        <a:bodyPr/>
        <a:lstStyle/>
        <a:p>
          <a:endParaRPr lang="en-US"/>
        </a:p>
      </dgm:t>
    </dgm:pt>
    <dgm:pt modelId="{B433F380-1927-934D-B7CA-3FE1BA91191F}">
      <dgm:prSet/>
      <dgm:spPr/>
      <dgm:t>
        <a:bodyPr/>
        <a:lstStyle/>
        <a:p>
          <a:r>
            <a:rPr lang="en-US" dirty="0"/>
            <a:t>BeautifulSoup/Selenium</a:t>
          </a:r>
        </a:p>
      </dgm:t>
    </dgm:pt>
    <dgm:pt modelId="{2A38497B-D86B-F943-882D-DA9E6F8AC582}" type="parTrans" cxnId="{CA6260CD-9920-674F-9A56-5F15CD7BB89F}">
      <dgm:prSet/>
      <dgm:spPr/>
      <dgm:t>
        <a:bodyPr/>
        <a:lstStyle/>
        <a:p>
          <a:endParaRPr lang="en-US"/>
        </a:p>
      </dgm:t>
    </dgm:pt>
    <dgm:pt modelId="{93B70C47-0045-6143-8C93-EB7B78F272FC}" type="sibTrans" cxnId="{CA6260CD-9920-674F-9A56-5F15CD7BB89F}">
      <dgm:prSet/>
      <dgm:spPr/>
      <dgm:t>
        <a:bodyPr/>
        <a:lstStyle/>
        <a:p>
          <a:endParaRPr lang="en-US"/>
        </a:p>
      </dgm:t>
    </dgm:pt>
    <dgm:pt modelId="{DCCBC209-D2A4-9140-A47A-6E09551D8524}" type="pres">
      <dgm:prSet presAssocID="{A7305B60-7D0D-4209-AD59-805B5C9BC963}" presName="linear" presStyleCnt="0">
        <dgm:presLayoutVars>
          <dgm:dir/>
          <dgm:animLvl val="lvl"/>
          <dgm:resizeHandles val="exact"/>
        </dgm:presLayoutVars>
      </dgm:prSet>
      <dgm:spPr/>
    </dgm:pt>
    <dgm:pt modelId="{14130F02-8367-B84C-A84A-3FB1BB3F3D79}" type="pres">
      <dgm:prSet presAssocID="{D62206D2-8EC6-4184-900A-70D35DE3BEE0}" presName="parentLin" presStyleCnt="0"/>
      <dgm:spPr/>
    </dgm:pt>
    <dgm:pt modelId="{D6B45809-BAB0-CF45-9459-9A7FCE6AA567}" type="pres">
      <dgm:prSet presAssocID="{D62206D2-8EC6-4184-900A-70D35DE3BEE0}" presName="parentLeftMargin" presStyleLbl="node1" presStyleIdx="0" presStyleCnt="3"/>
      <dgm:spPr/>
    </dgm:pt>
    <dgm:pt modelId="{9F2C6D95-1FA5-1E4A-B7FD-60AED8DFE794}" type="pres">
      <dgm:prSet presAssocID="{D62206D2-8EC6-4184-900A-70D35DE3BEE0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6583E236-F6DF-6041-A7CA-E5F390DE766E}" type="pres">
      <dgm:prSet presAssocID="{D62206D2-8EC6-4184-900A-70D35DE3BEE0}" presName="negativeSpace" presStyleCnt="0"/>
      <dgm:spPr/>
    </dgm:pt>
    <dgm:pt modelId="{46CACDA6-4CAF-DB4E-B6FD-D3FD0BF8DB29}" type="pres">
      <dgm:prSet presAssocID="{D62206D2-8EC6-4184-900A-70D35DE3BEE0}" presName="childText" presStyleLbl="conFgAcc1" presStyleIdx="0" presStyleCnt="3">
        <dgm:presLayoutVars>
          <dgm:bulletEnabled val="1"/>
        </dgm:presLayoutVars>
      </dgm:prSet>
      <dgm:spPr/>
    </dgm:pt>
    <dgm:pt modelId="{57157A8B-1810-6E40-8275-17F5E9DA75B7}" type="pres">
      <dgm:prSet presAssocID="{176572DD-04EB-4C20-B18A-0E3246D6EF40}" presName="spaceBetweenRectangles" presStyleCnt="0"/>
      <dgm:spPr/>
    </dgm:pt>
    <dgm:pt modelId="{AFFE4535-7388-3048-B350-7712C769CDE1}" type="pres">
      <dgm:prSet presAssocID="{9AE3A920-058C-41A4-89F1-24663BC885AE}" presName="parentLin" presStyleCnt="0"/>
      <dgm:spPr/>
    </dgm:pt>
    <dgm:pt modelId="{F7CF94F6-4B54-2C4B-81C9-CB18FB40E4A6}" type="pres">
      <dgm:prSet presAssocID="{9AE3A920-058C-41A4-89F1-24663BC885AE}" presName="parentLeftMargin" presStyleLbl="node1" presStyleIdx="0" presStyleCnt="3"/>
      <dgm:spPr/>
    </dgm:pt>
    <dgm:pt modelId="{E0AF5F28-99E9-E34D-979B-00D9A185E7B8}" type="pres">
      <dgm:prSet presAssocID="{9AE3A920-058C-41A4-89F1-24663BC885AE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D309B968-5E7F-D74A-8019-BA4132F043D2}" type="pres">
      <dgm:prSet presAssocID="{9AE3A920-058C-41A4-89F1-24663BC885AE}" presName="negativeSpace" presStyleCnt="0"/>
      <dgm:spPr/>
    </dgm:pt>
    <dgm:pt modelId="{10C7E47A-1050-0945-ADE5-D2F55ACE18D3}" type="pres">
      <dgm:prSet presAssocID="{9AE3A920-058C-41A4-89F1-24663BC885AE}" presName="childText" presStyleLbl="conFgAcc1" presStyleIdx="1" presStyleCnt="3">
        <dgm:presLayoutVars>
          <dgm:bulletEnabled val="1"/>
        </dgm:presLayoutVars>
      </dgm:prSet>
      <dgm:spPr/>
    </dgm:pt>
    <dgm:pt modelId="{49E80AE8-EB2D-9B48-9D81-567F6F8C0648}" type="pres">
      <dgm:prSet presAssocID="{E5793231-074A-467C-BB02-D74F9128F7A1}" presName="spaceBetweenRectangles" presStyleCnt="0"/>
      <dgm:spPr/>
    </dgm:pt>
    <dgm:pt modelId="{C6783068-D528-DF47-908D-BB0F620937F9}" type="pres">
      <dgm:prSet presAssocID="{23AFC76A-DCF5-4383-A6DD-E97D3F76534B}" presName="parentLin" presStyleCnt="0"/>
      <dgm:spPr/>
    </dgm:pt>
    <dgm:pt modelId="{E8A21C10-D55A-D549-9DCC-A1BF1C5BA584}" type="pres">
      <dgm:prSet presAssocID="{23AFC76A-DCF5-4383-A6DD-E97D3F76534B}" presName="parentLeftMargin" presStyleLbl="node1" presStyleIdx="1" presStyleCnt="3"/>
      <dgm:spPr/>
    </dgm:pt>
    <dgm:pt modelId="{22DDC264-AF9B-AD4A-A7F1-332D2FDEE244}" type="pres">
      <dgm:prSet presAssocID="{23AFC76A-DCF5-4383-A6DD-E97D3F76534B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1DE5A380-EE28-4146-AC48-13180AC8DA37}" type="pres">
      <dgm:prSet presAssocID="{23AFC76A-DCF5-4383-A6DD-E97D3F76534B}" presName="negativeSpace" presStyleCnt="0"/>
      <dgm:spPr/>
    </dgm:pt>
    <dgm:pt modelId="{C7BCC8DC-E3D4-6440-B5A2-0DC3E679D84B}" type="pres">
      <dgm:prSet presAssocID="{23AFC76A-DCF5-4383-A6DD-E97D3F76534B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25EECB06-D03E-E648-8550-E570EB33CF2A}" type="presOf" srcId="{FD6DAA7B-474F-4734-81B2-94A755134E7F}" destId="{10C7E47A-1050-0945-ADE5-D2F55ACE18D3}" srcOrd="0" destOrd="7" presId="urn:microsoft.com/office/officeart/2005/8/layout/list1"/>
    <dgm:cxn modelId="{13420608-6143-8842-9DBF-7D0D6380A8FF}" type="presOf" srcId="{9AE3A920-058C-41A4-89F1-24663BC885AE}" destId="{F7CF94F6-4B54-2C4B-81C9-CB18FB40E4A6}" srcOrd="0" destOrd="0" presId="urn:microsoft.com/office/officeart/2005/8/layout/list1"/>
    <dgm:cxn modelId="{D97EC809-C9D7-44D9-9ABC-2ACEF9160652}" srcId="{3B39E4C2-BF23-4ABA-8531-73716D3C415D}" destId="{FD6DAA7B-474F-4734-81B2-94A755134E7F}" srcOrd="0" destOrd="0" parTransId="{4596F1CE-1F8B-4B7D-90D3-34EDE99DA437}" sibTransId="{6F78733F-2B8A-4A5D-9C33-2854B7CA4F42}"/>
    <dgm:cxn modelId="{505EBC0E-E8C8-B24E-9B03-3D09CA5EA9EB}" type="presOf" srcId="{D5BA89C2-4C99-474C-8F81-A5D8416CC114}" destId="{C7BCC8DC-E3D4-6440-B5A2-0DC3E679D84B}" srcOrd="0" destOrd="5" presId="urn:microsoft.com/office/officeart/2005/8/layout/list1"/>
    <dgm:cxn modelId="{5FE00512-3835-5241-B1A7-D848844DFE40}" type="presOf" srcId="{79DD9D46-D196-5649-828B-74F0F699F786}" destId="{46CACDA6-4CAF-DB4E-B6FD-D3FD0BF8DB29}" srcOrd="0" destOrd="2" presId="urn:microsoft.com/office/officeart/2005/8/layout/list1"/>
    <dgm:cxn modelId="{A332681B-8E76-0B4F-880B-6A4F9180D464}" type="presOf" srcId="{DD24AB76-7563-4252-A5F6-6F648692B511}" destId="{C7BCC8DC-E3D4-6440-B5A2-0DC3E679D84B}" srcOrd="0" destOrd="3" presId="urn:microsoft.com/office/officeart/2005/8/layout/list1"/>
    <dgm:cxn modelId="{2560C233-2F11-FA4A-9D2A-F0086FD341DE}" srcId="{3852D533-95CB-4C1D-A734-627DC9D885DB}" destId="{79DD9D46-D196-5649-828B-74F0F699F786}" srcOrd="1" destOrd="0" parTransId="{794E73DF-2B11-8849-B8C1-01CEAA183785}" sibTransId="{72330C7C-9282-A24C-9054-B6620A47F01A}"/>
    <dgm:cxn modelId="{B03F2834-DD0E-D144-8348-83BB600D4398}" type="presOf" srcId="{9AE3A920-058C-41A4-89F1-24663BC885AE}" destId="{E0AF5F28-99E9-E34D-979B-00D9A185E7B8}" srcOrd="1" destOrd="0" presId="urn:microsoft.com/office/officeart/2005/8/layout/list1"/>
    <dgm:cxn modelId="{F2051236-391D-4A1F-BDAC-D122DEDA7717}" srcId="{9AE3A920-058C-41A4-89F1-24663BC885AE}" destId="{3B39E4C2-BF23-4ABA-8531-73716D3C415D}" srcOrd="2" destOrd="0" parTransId="{2488791A-6330-42D7-B063-87CD87CC0854}" sibTransId="{FA6EDFE0-6B99-4EC9-8F27-E5EE44180043}"/>
    <dgm:cxn modelId="{A4D0973A-3375-D541-A167-B504A1F911E7}" type="presOf" srcId="{23AFC76A-DCF5-4383-A6DD-E97D3F76534B}" destId="{E8A21C10-D55A-D549-9DCC-A1BF1C5BA584}" srcOrd="0" destOrd="0" presId="urn:microsoft.com/office/officeart/2005/8/layout/list1"/>
    <dgm:cxn modelId="{FB49ED3F-C55E-7346-A0A2-CC93F632272C}" srcId="{9AE3A920-058C-41A4-89F1-24663BC885AE}" destId="{B1A9B683-7BF1-7741-8E55-6CF9242131EF}" srcOrd="3" destOrd="0" parTransId="{1B00FD25-F4DD-C84E-A75D-A765E892DE42}" sibTransId="{65A86F2E-FB7D-EA42-8F47-7D6BC42FE6C7}"/>
    <dgm:cxn modelId="{E34AA540-CB27-49D3-8D3C-00EF4CB947FA}" srcId="{23AFC76A-DCF5-4383-A6DD-E97D3F76534B}" destId="{4570475D-320D-4042-9FBF-F44AA7D62727}" srcOrd="1" destOrd="0" parTransId="{E48BC131-05B3-4E14-B78A-AC0E46C4D01B}" sibTransId="{897AF906-F919-497B-91C5-23EA16B07D27}"/>
    <dgm:cxn modelId="{5F00B54C-D0CE-4A6B-B139-6BDEA7C72873}" srcId="{A7305B60-7D0D-4209-AD59-805B5C9BC963}" destId="{9AE3A920-058C-41A4-89F1-24663BC885AE}" srcOrd="1" destOrd="0" parTransId="{B5484699-0BED-4C6B-BF5E-C419157BC3A0}" sibTransId="{E5793231-074A-467C-BB02-D74F9128F7A1}"/>
    <dgm:cxn modelId="{EADBA44F-1873-554E-9CED-379B216C7BC1}" type="presOf" srcId="{A7305B60-7D0D-4209-AD59-805B5C9BC963}" destId="{DCCBC209-D2A4-9140-A47A-6E09551D8524}" srcOrd="0" destOrd="0" presId="urn:microsoft.com/office/officeart/2005/8/layout/list1"/>
    <dgm:cxn modelId="{2060B663-C3C1-43BE-BB43-560FBB4A9459}" srcId="{D62206D2-8EC6-4184-900A-70D35DE3BEE0}" destId="{3852D533-95CB-4C1D-A734-627DC9D885DB}" srcOrd="0" destOrd="0" parTransId="{E3274AFC-E052-4140-A6CF-25AD4ADE7FE4}" sibTransId="{FE1F4A5C-9ED0-4983-AE4B-2A632FF62905}"/>
    <dgm:cxn modelId="{2AF0F164-238A-9547-B113-B43A0D425078}" srcId="{515B6B7B-2223-48ED-9BBC-E22F99E48A88}" destId="{AF371560-A1A8-1C4B-98D5-2DC5D53E408E}" srcOrd="1" destOrd="0" parTransId="{28EAE32A-F7B1-9B41-A70D-6BDD781D1ED3}" sibTransId="{0B3F1027-F807-FA4A-97AA-B0671547D045}"/>
    <dgm:cxn modelId="{B2142567-8376-0C4E-A73F-764C1DC973E0}" type="presOf" srcId="{46BA172C-02D2-6840-A71B-C4D7D2DDC139}" destId="{10C7E47A-1050-0945-ADE5-D2F55ACE18D3}" srcOrd="0" destOrd="4" presId="urn:microsoft.com/office/officeart/2005/8/layout/list1"/>
    <dgm:cxn modelId="{6061FB6D-4043-1B45-BFAF-E974EC579C17}" type="presOf" srcId="{D62206D2-8EC6-4184-900A-70D35DE3BEE0}" destId="{D6B45809-BAB0-CF45-9459-9A7FCE6AA567}" srcOrd="0" destOrd="0" presId="urn:microsoft.com/office/officeart/2005/8/layout/list1"/>
    <dgm:cxn modelId="{8110326E-66A9-4A48-93F7-4861405EF1B2}" srcId="{9AE3A920-058C-41A4-89F1-24663BC885AE}" destId="{515B6B7B-2223-48ED-9BBC-E22F99E48A88}" srcOrd="0" destOrd="0" parTransId="{307867DD-1310-4EE5-B353-EDEB8872E487}" sibTransId="{A7ACE29F-2800-42B2-9DB8-D17E099A3097}"/>
    <dgm:cxn modelId="{5DB55F6E-851C-428B-B3A5-1CD748717F48}" srcId="{515B6B7B-2223-48ED-9BBC-E22F99E48A88}" destId="{329BEE9B-1FE4-4338-8CBF-7C4A328875F5}" srcOrd="0" destOrd="0" parTransId="{12D1A73A-CA78-4E09-9231-E2B8C7270071}" sibTransId="{70627C36-06B6-4C64-B4EB-4A1DF1B20E71}"/>
    <dgm:cxn modelId="{C41A9A6E-4489-C544-8EE2-A61122DAAA9A}" type="presOf" srcId="{B433F380-1927-934D-B7CA-3FE1BA91191F}" destId="{C7BCC8DC-E3D4-6440-B5A2-0DC3E679D84B}" srcOrd="0" destOrd="1" presId="urn:microsoft.com/office/officeart/2005/8/layout/list1"/>
    <dgm:cxn modelId="{ECDE8E71-499F-4036-AD1C-5293917E4A92}" srcId="{4570475D-320D-4042-9FBF-F44AA7D62727}" destId="{64AD2B41-A690-40E7-BA10-A9FCAB54967D}" srcOrd="1" destOrd="0" parTransId="{A65CE802-C760-4B44-930D-994725D0A521}" sibTransId="{68984B8B-B7A4-492A-B7B8-65EFA90D89E5}"/>
    <dgm:cxn modelId="{5B470E76-F9A1-A34A-9825-B7FD0975F2E3}" type="presOf" srcId="{AF371560-A1A8-1C4B-98D5-2DC5D53E408E}" destId="{10C7E47A-1050-0945-ADE5-D2F55ACE18D3}" srcOrd="0" destOrd="2" presId="urn:microsoft.com/office/officeart/2005/8/layout/list1"/>
    <dgm:cxn modelId="{8C817677-B672-D44D-A80C-91E984634668}" type="presOf" srcId="{3B39E4C2-BF23-4ABA-8531-73716D3C415D}" destId="{10C7E47A-1050-0945-ADE5-D2F55ACE18D3}" srcOrd="0" destOrd="6" presId="urn:microsoft.com/office/officeart/2005/8/layout/list1"/>
    <dgm:cxn modelId="{00C8477A-3C35-4E46-BBFA-0C7E6FD0A459}" type="presOf" srcId="{B1A9B683-7BF1-7741-8E55-6CF9242131EF}" destId="{10C7E47A-1050-0945-ADE5-D2F55ACE18D3}" srcOrd="0" destOrd="8" presId="urn:microsoft.com/office/officeart/2005/8/layout/list1"/>
    <dgm:cxn modelId="{C7B9FB7A-9B24-8341-8472-7B166F46BBCE}" type="presOf" srcId="{D62206D2-8EC6-4184-900A-70D35DE3BEE0}" destId="{9F2C6D95-1FA5-1E4A-B7FD-60AED8DFE794}" srcOrd="1" destOrd="0" presId="urn:microsoft.com/office/officeart/2005/8/layout/list1"/>
    <dgm:cxn modelId="{2C952A82-19BA-FB48-951E-6E6B8D78E975}" type="presOf" srcId="{A4749529-0D60-4FF4-8DC8-DB15CD302174}" destId="{C7BCC8DC-E3D4-6440-B5A2-0DC3E679D84B}" srcOrd="0" destOrd="0" presId="urn:microsoft.com/office/officeart/2005/8/layout/list1"/>
    <dgm:cxn modelId="{D8488283-1CAF-614C-878A-E361CBDFD12D}" type="presOf" srcId="{E53D854D-FD2D-4900-8BDE-929AD21246C9}" destId="{46CACDA6-4CAF-DB4E-B6FD-D3FD0BF8DB29}" srcOrd="0" destOrd="1" presId="urn:microsoft.com/office/officeart/2005/8/layout/list1"/>
    <dgm:cxn modelId="{48F60184-AEDA-334D-A435-64079202AC46}" srcId="{9AE3A920-058C-41A4-89F1-24663BC885AE}" destId="{B5FB2498-F443-6948-B112-5D3D125CFE88}" srcOrd="1" destOrd="0" parTransId="{2E77C680-2181-7A45-9BB7-FA51E9273E1B}" sibTransId="{6E0B7BB6-010D-E041-925F-A38430550719}"/>
    <dgm:cxn modelId="{AA5D5184-FE42-944D-B8C4-5414E7B0C657}" srcId="{B5FB2498-F443-6948-B112-5D3D125CFE88}" destId="{46BA172C-02D2-6840-A71B-C4D7D2DDC139}" srcOrd="0" destOrd="0" parTransId="{AFB04A47-9EA3-464E-992B-C1D8E5D27627}" sibTransId="{7B43A085-E055-934F-9AE7-0E2F807C7E41}"/>
    <dgm:cxn modelId="{008FA98C-AB00-4E0E-A431-68EA94B2585D}" srcId="{A7305B60-7D0D-4209-AD59-805B5C9BC963}" destId="{D62206D2-8EC6-4184-900A-70D35DE3BEE0}" srcOrd="0" destOrd="0" parTransId="{E8D3550F-FD8A-4071-AEE1-A14D201A86A4}" sibTransId="{176572DD-04EB-4C20-B18A-0E3246D6EF40}"/>
    <dgm:cxn modelId="{E91BF58F-10D5-4F0A-B1E2-DABD0A52137F}" srcId="{23AFC76A-DCF5-4383-A6DD-E97D3F76534B}" destId="{A4749529-0D60-4FF4-8DC8-DB15CD302174}" srcOrd="0" destOrd="0" parTransId="{21749C35-35E6-4974-8CCA-21AE662236CB}" sibTransId="{A0A94DFD-DA78-4377-8D7D-8A7397D4F9BB}"/>
    <dgm:cxn modelId="{2F9C2791-8FEA-F341-9469-E31A8A11ACAA}" type="presOf" srcId="{64AD2B41-A690-40E7-BA10-A9FCAB54967D}" destId="{C7BCC8DC-E3D4-6440-B5A2-0DC3E679D84B}" srcOrd="0" destOrd="4" presId="urn:microsoft.com/office/officeart/2005/8/layout/list1"/>
    <dgm:cxn modelId="{B1ECFDB0-D4D4-C947-8059-526DD0029F2D}" type="presOf" srcId="{4570475D-320D-4042-9FBF-F44AA7D62727}" destId="{C7BCC8DC-E3D4-6440-B5A2-0DC3E679D84B}" srcOrd="0" destOrd="2" presId="urn:microsoft.com/office/officeart/2005/8/layout/list1"/>
    <dgm:cxn modelId="{7796DCB1-A729-2E4D-9CF0-AAD46D185F9A}" type="presOf" srcId="{68C09BA2-7362-D245-8D3B-9E12DB687736}" destId="{10C7E47A-1050-0945-ADE5-D2F55ACE18D3}" srcOrd="0" destOrd="5" presId="urn:microsoft.com/office/officeart/2005/8/layout/list1"/>
    <dgm:cxn modelId="{C6D494B7-3EFF-0947-8784-E872934056C9}" type="presOf" srcId="{B5FB2498-F443-6948-B112-5D3D125CFE88}" destId="{10C7E47A-1050-0945-ADE5-D2F55ACE18D3}" srcOrd="0" destOrd="3" presId="urn:microsoft.com/office/officeart/2005/8/layout/list1"/>
    <dgm:cxn modelId="{3AA026BA-5FB4-984B-B537-8880A32B1944}" type="presOf" srcId="{329BEE9B-1FE4-4338-8CBF-7C4A328875F5}" destId="{10C7E47A-1050-0945-ADE5-D2F55ACE18D3}" srcOrd="0" destOrd="1" presId="urn:microsoft.com/office/officeart/2005/8/layout/list1"/>
    <dgm:cxn modelId="{3FB4D5BA-F603-2244-B69D-49CD5244280B}" type="presOf" srcId="{515B6B7B-2223-48ED-9BBC-E22F99E48A88}" destId="{10C7E47A-1050-0945-ADE5-D2F55ACE18D3}" srcOrd="0" destOrd="0" presId="urn:microsoft.com/office/officeart/2005/8/layout/list1"/>
    <dgm:cxn modelId="{C65AACBB-6E1D-6149-AAE6-3B0BCDDD4AF1}" type="presOf" srcId="{23AFC76A-DCF5-4383-A6DD-E97D3F76534B}" destId="{22DDC264-AF9B-AD4A-A7F1-332D2FDEE244}" srcOrd="1" destOrd="0" presId="urn:microsoft.com/office/officeart/2005/8/layout/list1"/>
    <dgm:cxn modelId="{CA6260CD-9920-674F-9A56-5F15CD7BB89F}" srcId="{A4749529-0D60-4FF4-8DC8-DB15CD302174}" destId="{B433F380-1927-934D-B7CA-3FE1BA91191F}" srcOrd="0" destOrd="0" parTransId="{2A38497B-D86B-F943-882D-DA9E6F8AC582}" sibTransId="{93B70C47-0045-6143-8C93-EB7B78F272FC}"/>
    <dgm:cxn modelId="{EA4AE9CD-E25E-466A-BAC9-3CAB703B51AB}" srcId="{4570475D-320D-4042-9FBF-F44AA7D62727}" destId="{D5BA89C2-4C99-474C-8F81-A5D8416CC114}" srcOrd="2" destOrd="0" parTransId="{468105C9-D7A0-43C9-90F3-6C3559CD7E8F}" sibTransId="{3B46C685-D63A-4C2A-9F3A-19042CCDFD0D}"/>
    <dgm:cxn modelId="{00B05BD7-9168-46F7-B3AB-0D03D09AB194}" srcId="{A7305B60-7D0D-4209-AD59-805B5C9BC963}" destId="{23AFC76A-DCF5-4383-A6DD-E97D3F76534B}" srcOrd="2" destOrd="0" parTransId="{C9FB27E3-C3C7-495E-ACF5-6155D3A3203B}" sibTransId="{34B55D60-4EF8-4BE5-ADB4-5BC2AC35C16C}"/>
    <dgm:cxn modelId="{01EF07E0-6BA0-2045-AD9A-424379A1FDF7}" type="presOf" srcId="{3852D533-95CB-4C1D-A734-627DC9D885DB}" destId="{46CACDA6-4CAF-DB4E-B6FD-D3FD0BF8DB29}" srcOrd="0" destOrd="0" presId="urn:microsoft.com/office/officeart/2005/8/layout/list1"/>
    <dgm:cxn modelId="{14E041E2-FBA0-488C-879A-60FB2FA20E65}" srcId="{4570475D-320D-4042-9FBF-F44AA7D62727}" destId="{DD24AB76-7563-4252-A5F6-6F648692B511}" srcOrd="0" destOrd="0" parTransId="{F105D224-0B09-49AD-A0D4-46822862A1F9}" sibTransId="{EE8657F9-DC26-4052-A533-8074CDDC0CE5}"/>
    <dgm:cxn modelId="{425633E9-0FBE-48D0-BC33-F283003E44DD}" srcId="{3852D533-95CB-4C1D-A734-627DC9D885DB}" destId="{E53D854D-FD2D-4900-8BDE-929AD21246C9}" srcOrd="0" destOrd="0" parTransId="{47412B03-DE95-4AEB-B53B-FBA6AD037E4F}" sibTransId="{E567C8CD-D359-4A70-A7D9-04EBCBF2DAC1}"/>
    <dgm:cxn modelId="{F6CC72F1-D6DB-45B0-B4E8-730242263BFA}" srcId="{23AFC76A-DCF5-4383-A6DD-E97D3F76534B}" destId="{5F7B6AF1-A28D-4FBE-B5EF-62291D48B6FD}" srcOrd="2" destOrd="0" parTransId="{9F1C74BE-4446-481A-9DE0-9F3E72B869A4}" sibTransId="{604DB2E1-3055-4FA2-BC96-AF702533C68B}"/>
    <dgm:cxn modelId="{9CF2F5F8-8CDB-954A-8DC3-6008C2E6320D}" srcId="{B5FB2498-F443-6948-B112-5D3D125CFE88}" destId="{68C09BA2-7362-D245-8D3B-9E12DB687736}" srcOrd="1" destOrd="0" parTransId="{FD879420-94B0-9740-8867-4E475B094CE0}" sibTransId="{78EB269A-374B-A046-8A0C-5C02EE8695CB}"/>
    <dgm:cxn modelId="{89F58AFC-5AB1-D44A-9BEF-1A47CABC2776}" type="presOf" srcId="{5F7B6AF1-A28D-4FBE-B5EF-62291D48B6FD}" destId="{C7BCC8DC-E3D4-6440-B5A2-0DC3E679D84B}" srcOrd="0" destOrd="6" presId="urn:microsoft.com/office/officeart/2005/8/layout/list1"/>
    <dgm:cxn modelId="{7F13182C-6028-C647-A60C-17FDCAB885C7}" type="presParOf" srcId="{DCCBC209-D2A4-9140-A47A-6E09551D8524}" destId="{14130F02-8367-B84C-A84A-3FB1BB3F3D79}" srcOrd="0" destOrd="0" presId="urn:microsoft.com/office/officeart/2005/8/layout/list1"/>
    <dgm:cxn modelId="{B9BA67AE-7BE4-8943-A68C-F3168C6AB44D}" type="presParOf" srcId="{14130F02-8367-B84C-A84A-3FB1BB3F3D79}" destId="{D6B45809-BAB0-CF45-9459-9A7FCE6AA567}" srcOrd="0" destOrd="0" presId="urn:microsoft.com/office/officeart/2005/8/layout/list1"/>
    <dgm:cxn modelId="{F6BFE4C5-596D-B14F-93D3-EF93BE4D7AFF}" type="presParOf" srcId="{14130F02-8367-B84C-A84A-3FB1BB3F3D79}" destId="{9F2C6D95-1FA5-1E4A-B7FD-60AED8DFE794}" srcOrd="1" destOrd="0" presId="urn:microsoft.com/office/officeart/2005/8/layout/list1"/>
    <dgm:cxn modelId="{BC0E1C65-C2F8-BE4F-BEED-04FE701B0909}" type="presParOf" srcId="{DCCBC209-D2A4-9140-A47A-6E09551D8524}" destId="{6583E236-F6DF-6041-A7CA-E5F390DE766E}" srcOrd="1" destOrd="0" presId="urn:microsoft.com/office/officeart/2005/8/layout/list1"/>
    <dgm:cxn modelId="{555B44C1-7170-DC4E-A59A-1D107A426C5F}" type="presParOf" srcId="{DCCBC209-D2A4-9140-A47A-6E09551D8524}" destId="{46CACDA6-4CAF-DB4E-B6FD-D3FD0BF8DB29}" srcOrd="2" destOrd="0" presId="urn:microsoft.com/office/officeart/2005/8/layout/list1"/>
    <dgm:cxn modelId="{9DC564D7-C312-B14D-A765-E1A438F7B692}" type="presParOf" srcId="{DCCBC209-D2A4-9140-A47A-6E09551D8524}" destId="{57157A8B-1810-6E40-8275-17F5E9DA75B7}" srcOrd="3" destOrd="0" presId="urn:microsoft.com/office/officeart/2005/8/layout/list1"/>
    <dgm:cxn modelId="{74846BF3-2A97-724B-965F-B30AE9A29D3A}" type="presParOf" srcId="{DCCBC209-D2A4-9140-A47A-6E09551D8524}" destId="{AFFE4535-7388-3048-B350-7712C769CDE1}" srcOrd="4" destOrd="0" presId="urn:microsoft.com/office/officeart/2005/8/layout/list1"/>
    <dgm:cxn modelId="{99F02E4E-F848-5240-B272-C1D09F6FC3CF}" type="presParOf" srcId="{AFFE4535-7388-3048-B350-7712C769CDE1}" destId="{F7CF94F6-4B54-2C4B-81C9-CB18FB40E4A6}" srcOrd="0" destOrd="0" presId="urn:microsoft.com/office/officeart/2005/8/layout/list1"/>
    <dgm:cxn modelId="{14FF64F3-18C1-6F4F-90DA-CD87313DC786}" type="presParOf" srcId="{AFFE4535-7388-3048-B350-7712C769CDE1}" destId="{E0AF5F28-99E9-E34D-979B-00D9A185E7B8}" srcOrd="1" destOrd="0" presId="urn:microsoft.com/office/officeart/2005/8/layout/list1"/>
    <dgm:cxn modelId="{49945F45-8E59-0045-88CC-B9125CFC5C31}" type="presParOf" srcId="{DCCBC209-D2A4-9140-A47A-6E09551D8524}" destId="{D309B968-5E7F-D74A-8019-BA4132F043D2}" srcOrd="5" destOrd="0" presId="urn:microsoft.com/office/officeart/2005/8/layout/list1"/>
    <dgm:cxn modelId="{A151AE5D-6D0A-A040-AE41-157350B6EB76}" type="presParOf" srcId="{DCCBC209-D2A4-9140-A47A-6E09551D8524}" destId="{10C7E47A-1050-0945-ADE5-D2F55ACE18D3}" srcOrd="6" destOrd="0" presId="urn:microsoft.com/office/officeart/2005/8/layout/list1"/>
    <dgm:cxn modelId="{B05B3FEE-99D5-7446-82BC-AA26C4E53B4C}" type="presParOf" srcId="{DCCBC209-D2A4-9140-A47A-6E09551D8524}" destId="{49E80AE8-EB2D-9B48-9D81-567F6F8C0648}" srcOrd="7" destOrd="0" presId="urn:microsoft.com/office/officeart/2005/8/layout/list1"/>
    <dgm:cxn modelId="{33AB12C4-D535-D34D-BFF4-7D412C202AC5}" type="presParOf" srcId="{DCCBC209-D2A4-9140-A47A-6E09551D8524}" destId="{C6783068-D528-DF47-908D-BB0F620937F9}" srcOrd="8" destOrd="0" presId="urn:microsoft.com/office/officeart/2005/8/layout/list1"/>
    <dgm:cxn modelId="{42B02591-BAF8-5040-9658-40FA6F3C0F03}" type="presParOf" srcId="{C6783068-D528-DF47-908D-BB0F620937F9}" destId="{E8A21C10-D55A-D549-9DCC-A1BF1C5BA584}" srcOrd="0" destOrd="0" presId="urn:microsoft.com/office/officeart/2005/8/layout/list1"/>
    <dgm:cxn modelId="{8B6B5850-3B33-7D4B-BB85-6DE43FBF68ED}" type="presParOf" srcId="{C6783068-D528-DF47-908D-BB0F620937F9}" destId="{22DDC264-AF9B-AD4A-A7F1-332D2FDEE244}" srcOrd="1" destOrd="0" presId="urn:microsoft.com/office/officeart/2005/8/layout/list1"/>
    <dgm:cxn modelId="{B93B3212-AB93-8F40-82EC-AF26A07A3DFA}" type="presParOf" srcId="{DCCBC209-D2A4-9140-A47A-6E09551D8524}" destId="{1DE5A380-EE28-4146-AC48-13180AC8DA37}" srcOrd="9" destOrd="0" presId="urn:microsoft.com/office/officeart/2005/8/layout/list1"/>
    <dgm:cxn modelId="{2535D9D7-8408-5345-B1A0-ABC9F4E9BDFC}" type="presParOf" srcId="{DCCBC209-D2A4-9140-A47A-6E09551D8524}" destId="{C7BCC8DC-E3D4-6440-B5A2-0DC3E679D84B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7305B60-7D0D-4209-AD59-805B5C9BC963}" type="doc">
      <dgm:prSet loTypeId="urn:microsoft.com/office/officeart/2005/8/layout/list1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D62206D2-8EC6-4184-900A-70D35DE3BEE0}">
      <dgm:prSet/>
      <dgm:spPr/>
      <dgm:t>
        <a:bodyPr/>
        <a:lstStyle/>
        <a:p>
          <a:r>
            <a:rPr lang="en-US"/>
            <a:t>What is Machine Learning? (ML)</a:t>
          </a:r>
        </a:p>
      </dgm:t>
    </dgm:pt>
    <dgm:pt modelId="{E8D3550F-FD8A-4071-AEE1-A14D201A86A4}" type="parTrans" cxnId="{008FA98C-AB00-4E0E-A431-68EA94B2585D}">
      <dgm:prSet/>
      <dgm:spPr/>
      <dgm:t>
        <a:bodyPr/>
        <a:lstStyle/>
        <a:p>
          <a:endParaRPr lang="en-US"/>
        </a:p>
      </dgm:t>
    </dgm:pt>
    <dgm:pt modelId="{176572DD-04EB-4C20-B18A-0E3246D6EF40}" type="sibTrans" cxnId="{008FA98C-AB00-4E0E-A431-68EA94B2585D}">
      <dgm:prSet/>
      <dgm:spPr/>
      <dgm:t>
        <a:bodyPr/>
        <a:lstStyle/>
        <a:p>
          <a:endParaRPr lang="en-US"/>
        </a:p>
      </dgm:t>
    </dgm:pt>
    <dgm:pt modelId="{3852D533-95CB-4C1D-A734-627DC9D885DB}">
      <dgm:prSet/>
      <dgm:spPr/>
      <dgm:t>
        <a:bodyPr/>
        <a:lstStyle/>
        <a:p>
          <a:r>
            <a:rPr lang="en-US" dirty="0"/>
            <a:t>What ML is and Common Tasks</a:t>
          </a:r>
        </a:p>
      </dgm:t>
    </dgm:pt>
    <dgm:pt modelId="{E3274AFC-E052-4140-A6CF-25AD4ADE7FE4}" type="parTrans" cxnId="{2060B663-C3C1-43BE-BB43-560FBB4A9459}">
      <dgm:prSet/>
      <dgm:spPr/>
      <dgm:t>
        <a:bodyPr/>
        <a:lstStyle/>
        <a:p>
          <a:endParaRPr lang="en-US"/>
        </a:p>
      </dgm:t>
    </dgm:pt>
    <dgm:pt modelId="{FE1F4A5C-9ED0-4983-AE4B-2A632FF62905}" type="sibTrans" cxnId="{2060B663-C3C1-43BE-BB43-560FBB4A9459}">
      <dgm:prSet/>
      <dgm:spPr/>
      <dgm:t>
        <a:bodyPr/>
        <a:lstStyle/>
        <a:p>
          <a:endParaRPr lang="en-US"/>
        </a:p>
      </dgm:t>
    </dgm:pt>
    <dgm:pt modelId="{E53D854D-FD2D-4900-8BDE-929AD21246C9}">
      <dgm:prSet/>
      <dgm:spPr/>
      <dgm:t>
        <a:bodyPr/>
        <a:lstStyle/>
        <a:p>
          <a:r>
            <a:rPr lang="en-US" dirty="0"/>
            <a:t>Types of Learning</a:t>
          </a:r>
        </a:p>
      </dgm:t>
    </dgm:pt>
    <dgm:pt modelId="{47412B03-DE95-4AEB-B53B-FBA6AD037E4F}" type="parTrans" cxnId="{425633E9-0FBE-48D0-BC33-F283003E44DD}">
      <dgm:prSet/>
      <dgm:spPr/>
      <dgm:t>
        <a:bodyPr/>
        <a:lstStyle/>
        <a:p>
          <a:endParaRPr lang="en-US"/>
        </a:p>
      </dgm:t>
    </dgm:pt>
    <dgm:pt modelId="{E567C8CD-D359-4A70-A7D9-04EBCBF2DAC1}" type="sibTrans" cxnId="{425633E9-0FBE-48D0-BC33-F283003E44DD}">
      <dgm:prSet/>
      <dgm:spPr/>
      <dgm:t>
        <a:bodyPr/>
        <a:lstStyle/>
        <a:p>
          <a:endParaRPr lang="en-US"/>
        </a:p>
      </dgm:t>
    </dgm:pt>
    <dgm:pt modelId="{9AE3A920-058C-41A4-89F1-24663BC885AE}">
      <dgm:prSet/>
      <dgm:spPr/>
      <dgm:t>
        <a:bodyPr/>
        <a:lstStyle/>
        <a:p>
          <a:r>
            <a:rPr lang="en-US" dirty="0"/>
            <a:t>Classic Machine Learning Models</a:t>
          </a:r>
        </a:p>
      </dgm:t>
    </dgm:pt>
    <dgm:pt modelId="{B5484699-0BED-4C6B-BF5E-C419157BC3A0}" type="parTrans" cxnId="{5F00B54C-D0CE-4A6B-B139-6BDEA7C72873}">
      <dgm:prSet/>
      <dgm:spPr/>
      <dgm:t>
        <a:bodyPr/>
        <a:lstStyle/>
        <a:p>
          <a:endParaRPr lang="en-US"/>
        </a:p>
      </dgm:t>
    </dgm:pt>
    <dgm:pt modelId="{E5793231-074A-467C-BB02-D74F9128F7A1}" type="sibTrans" cxnId="{5F00B54C-D0CE-4A6B-B139-6BDEA7C72873}">
      <dgm:prSet/>
      <dgm:spPr/>
      <dgm:t>
        <a:bodyPr/>
        <a:lstStyle/>
        <a:p>
          <a:endParaRPr lang="en-US"/>
        </a:p>
      </dgm:t>
    </dgm:pt>
    <dgm:pt modelId="{515B6B7B-2223-48ED-9BBC-E22F99E48A88}">
      <dgm:prSet/>
      <dgm:spPr/>
      <dgm:t>
        <a:bodyPr/>
        <a:lstStyle/>
        <a:p>
          <a:r>
            <a:rPr lang="en-US" dirty="0"/>
            <a:t>Classification</a:t>
          </a:r>
        </a:p>
      </dgm:t>
    </dgm:pt>
    <dgm:pt modelId="{307867DD-1310-4EE5-B353-EDEB8872E487}" type="parTrans" cxnId="{8110326E-66A9-4A48-93F7-4861405EF1B2}">
      <dgm:prSet/>
      <dgm:spPr/>
      <dgm:t>
        <a:bodyPr/>
        <a:lstStyle/>
        <a:p>
          <a:endParaRPr lang="en-US"/>
        </a:p>
      </dgm:t>
    </dgm:pt>
    <dgm:pt modelId="{A7ACE29F-2800-42B2-9DB8-D17E099A3097}" type="sibTrans" cxnId="{8110326E-66A9-4A48-93F7-4861405EF1B2}">
      <dgm:prSet/>
      <dgm:spPr/>
      <dgm:t>
        <a:bodyPr/>
        <a:lstStyle/>
        <a:p>
          <a:endParaRPr lang="en-US"/>
        </a:p>
      </dgm:t>
    </dgm:pt>
    <dgm:pt modelId="{329BEE9B-1FE4-4338-8CBF-7C4A328875F5}">
      <dgm:prSet/>
      <dgm:spPr/>
      <dgm:t>
        <a:bodyPr/>
        <a:lstStyle/>
        <a:p>
          <a:r>
            <a:rPr lang="en-US" dirty="0"/>
            <a:t>k-Nearest Neighbors</a:t>
          </a:r>
        </a:p>
      </dgm:t>
    </dgm:pt>
    <dgm:pt modelId="{12D1A73A-CA78-4E09-9231-E2B8C7270071}" type="parTrans" cxnId="{5DB55F6E-851C-428B-B3A5-1CD748717F48}">
      <dgm:prSet/>
      <dgm:spPr/>
      <dgm:t>
        <a:bodyPr/>
        <a:lstStyle/>
        <a:p>
          <a:endParaRPr lang="en-US"/>
        </a:p>
      </dgm:t>
    </dgm:pt>
    <dgm:pt modelId="{70627C36-06B6-4C64-B4EB-4A1DF1B20E71}" type="sibTrans" cxnId="{5DB55F6E-851C-428B-B3A5-1CD748717F48}">
      <dgm:prSet/>
      <dgm:spPr/>
      <dgm:t>
        <a:bodyPr/>
        <a:lstStyle/>
        <a:p>
          <a:endParaRPr lang="en-US"/>
        </a:p>
      </dgm:t>
    </dgm:pt>
    <dgm:pt modelId="{3B39E4C2-BF23-4ABA-8531-73716D3C415D}">
      <dgm:prSet/>
      <dgm:spPr/>
      <dgm:t>
        <a:bodyPr/>
        <a:lstStyle/>
        <a:p>
          <a:r>
            <a:rPr lang="en-US" dirty="0"/>
            <a:t>Regression</a:t>
          </a:r>
        </a:p>
      </dgm:t>
    </dgm:pt>
    <dgm:pt modelId="{2488791A-6330-42D7-B063-87CD87CC0854}" type="parTrans" cxnId="{F2051236-391D-4A1F-BDAC-D122DEDA7717}">
      <dgm:prSet/>
      <dgm:spPr/>
      <dgm:t>
        <a:bodyPr/>
        <a:lstStyle/>
        <a:p>
          <a:endParaRPr lang="en-US"/>
        </a:p>
      </dgm:t>
    </dgm:pt>
    <dgm:pt modelId="{FA6EDFE0-6B99-4EC9-8F27-E5EE44180043}" type="sibTrans" cxnId="{F2051236-391D-4A1F-BDAC-D122DEDA7717}">
      <dgm:prSet/>
      <dgm:spPr/>
      <dgm:t>
        <a:bodyPr/>
        <a:lstStyle/>
        <a:p>
          <a:endParaRPr lang="en-US"/>
        </a:p>
      </dgm:t>
    </dgm:pt>
    <dgm:pt modelId="{FD6DAA7B-474F-4734-81B2-94A755134E7F}">
      <dgm:prSet/>
      <dgm:spPr/>
      <dgm:t>
        <a:bodyPr/>
        <a:lstStyle/>
        <a:p>
          <a:r>
            <a:rPr lang="en-US" dirty="0"/>
            <a:t>Linear Regression</a:t>
          </a:r>
        </a:p>
      </dgm:t>
    </dgm:pt>
    <dgm:pt modelId="{4596F1CE-1F8B-4B7D-90D3-34EDE99DA437}" type="parTrans" cxnId="{D97EC809-C9D7-44D9-9ABC-2ACEF9160652}">
      <dgm:prSet/>
      <dgm:spPr/>
      <dgm:t>
        <a:bodyPr/>
        <a:lstStyle/>
        <a:p>
          <a:endParaRPr lang="en-US"/>
        </a:p>
      </dgm:t>
    </dgm:pt>
    <dgm:pt modelId="{6F78733F-2B8A-4A5D-9C33-2854B7CA4F42}" type="sibTrans" cxnId="{D97EC809-C9D7-44D9-9ABC-2ACEF9160652}">
      <dgm:prSet/>
      <dgm:spPr/>
      <dgm:t>
        <a:bodyPr/>
        <a:lstStyle/>
        <a:p>
          <a:endParaRPr lang="en-US"/>
        </a:p>
      </dgm:t>
    </dgm:pt>
    <dgm:pt modelId="{23AFC76A-DCF5-4383-A6DD-E97D3F76534B}">
      <dgm:prSet/>
      <dgm:spPr/>
      <dgm:t>
        <a:bodyPr/>
        <a:lstStyle/>
        <a:p>
          <a:r>
            <a:rPr lang="en-US" dirty="0"/>
            <a:t>Steps of a Machine Learning Project</a:t>
          </a:r>
        </a:p>
      </dgm:t>
    </dgm:pt>
    <dgm:pt modelId="{C9FB27E3-C3C7-495E-ACF5-6155D3A3203B}" type="parTrans" cxnId="{00B05BD7-9168-46F7-B3AB-0D03D09AB194}">
      <dgm:prSet/>
      <dgm:spPr/>
      <dgm:t>
        <a:bodyPr/>
        <a:lstStyle/>
        <a:p>
          <a:endParaRPr lang="en-US"/>
        </a:p>
      </dgm:t>
    </dgm:pt>
    <dgm:pt modelId="{34B55D60-4EF8-4BE5-ADB4-5BC2AC35C16C}" type="sibTrans" cxnId="{00B05BD7-9168-46F7-B3AB-0D03D09AB194}">
      <dgm:prSet/>
      <dgm:spPr/>
      <dgm:t>
        <a:bodyPr/>
        <a:lstStyle/>
        <a:p>
          <a:endParaRPr lang="en-US"/>
        </a:p>
      </dgm:t>
    </dgm:pt>
    <dgm:pt modelId="{A4749529-0D60-4FF4-8DC8-DB15CD302174}">
      <dgm:prSet/>
      <dgm:spPr/>
      <dgm:t>
        <a:bodyPr/>
        <a:lstStyle/>
        <a:p>
          <a:r>
            <a:rPr lang="en-US" dirty="0"/>
            <a:t>Data Collection</a:t>
          </a:r>
        </a:p>
      </dgm:t>
    </dgm:pt>
    <dgm:pt modelId="{21749C35-35E6-4974-8CCA-21AE662236CB}" type="parTrans" cxnId="{E91BF58F-10D5-4F0A-B1E2-DABD0A52137F}">
      <dgm:prSet/>
      <dgm:spPr/>
      <dgm:t>
        <a:bodyPr/>
        <a:lstStyle/>
        <a:p>
          <a:endParaRPr lang="en-US"/>
        </a:p>
      </dgm:t>
    </dgm:pt>
    <dgm:pt modelId="{A0A94DFD-DA78-4377-8D7D-8A7397D4F9BB}" type="sibTrans" cxnId="{E91BF58F-10D5-4F0A-B1E2-DABD0A52137F}">
      <dgm:prSet/>
      <dgm:spPr/>
      <dgm:t>
        <a:bodyPr/>
        <a:lstStyle/>
        <a:p>
          <a:endParaRPr lang="en-US"/>
        </a:p>
      </dgm:t>
    </dgm:pt>
    <dgm:pt modelId="{4570475D-320D-4042-9FBF-F44AA7D62727}">
      <dgm:prSet/>
      <dgm:spPr/>
      <dgm:t>
        <a:bodyPr/>
        <a:lstStyle/>
        <a:p>
          <a:r>
            <a:rPr lang="en-US" dirty="0"/>
            <a:t>Data Preprocessing</a:t>
          </a:r>
        </a:p>
      </dgm:t>
    </dgm:pt>
    <dgm:pt modelId="{E48BC131-05B3-4E14-B78A-AC0E46C4D01B}" type="parTrans" cxnId="{E34AA540-CB27-49D3-8D3C-00EF4CB947FA}">
      <dgm:prSet/>
      <dgm:spPr/>
      <dgm:t>
        <a:bodyPr/>
        <a:lstStyle/>
        <a:p>
          <a:endParaRPr lang="en-US"/>
        </a:p>
      </dgm:t>
    </dgm:pt>
    <dgm:pt modelId="{897AF906-F919-497B-91C5-23EA16B07D27}" type="sibTrans" cxnId="{E34AA540-CB27-49D3-8D3C-00EF4CB947FA}">
      <dgm:prSet/>
      <dgm:spPr/>
      <dgm:t>
        <a:bodyPr/>
        <a:lstStyle/>
        <a:p>
          <a:endParaRPr lang="en-US"/>
        </a:p>
      </dgm:t>
    </dgm:pt>
    <dgm:pt modelId="{DD24AB76-7563-4252-A5F6-6F648692B511}">
      <dgm:prSet/>
      <dgm:spPr/>
      <dgm:t>
        <a:bodyPr/>
        <a:lstStyle/>
        <a:p>
          <a:r>
            <a:rPr lang="en-US"/>
            <a:t>Exploratory Data Analysis (EDA)</a:t>
          </a:r>
        </a:p>
      </dgm:t>
    </dgm:pt>
    <dgm:pt modelId="{F105D224-0B09-49AD-A0D4-46822862A1F9}" type="parTrans" cxnId="{14E041E2-FBA0-488C-879A-60FB2FA20E65}">
      <dgm:prSet/>
      <dgm:spPr/>
      <dgm:t>
        <a:bodyPr/>
        <a:lstStyle/>
        <a:p>
          <a:endParaRPr lang="en-US"/>
        </a:p>
      </dgm:t>
    </dgm:pt>
    <dgm:pt modelId="{EE8657F9-DC26-4052-A533-8074CDDC0CE5}" type="sibTrans" cxnId="{14E041E2-FBA0-488C-879A-60FB2FA20E65}">
      <dgm:prSet/>
      <dgm:spPr/>
      <dgm:t>
        <a:bodyPr/>
        <a:lstStyle/>
        <a:p>
          <a:endParaRPr lang="en-US"/>
        </a:p>
      </dgm:t>
    </dgm:pt>
    <dgm:pt modelId="{64AD2B41-A690-40E7-BA10-A9FCAB54967D}">
      <dgm:prSet/>
      <dgm:spPr/>
      <dgm:t>
        <a:bodyPr/>
        <a:lstStyle/>
        <a:p>
          <a:r>
            <a:rPr lang="en-US"/>
            <a:t>Data Cleaning</a:t>
          </a:r>
        </a:p>
      </dgm:t>
    </dgm:pt>
    <dgm:pt modelId="{A65CE802-C760-4B44-930D-994725D0A521}" type="parTrans" cxnId="{ECDE8E71-499F-4036-AD1C-5293917E4A92}">
      <dgm:prSet/>
      <dgm:spPr/>
      <dgm:t>
        <a:bodyPr/>
        <a:lstStyle/>
        <a:p>
          <a:endParaRPr lang="en-US"/>
        </a:p>
      </dgm:t>
    </dgm:pt>
    <dgm:pt modelId="{68984B8B-B7A4-492A-B7B8-65EFA90D89E5}" type="sibTrans" cxnId="{ECDE8E71-499F-4036-AD1C-5293917E4A92}">
      <dgm:prSet/>
      <dgm:spPr/>
      <dgm:t>
        <a:bodyPr/>
        <a:lstStyle/>
        <a:p>
          <a:endParaRPr lang="en-US"/>
        </a:p>
      </dgm:t>
    </dgm:pt>
    <dgm:pt modelId="{D5BA89C2-4C99-474C-8F81-A5D8416CC114}">
      <dgm:prSet/>
      <dgm:spPr/>
      <dgm:t>
        <a:bodyPr/>
        <a:lstStyle/>
        <a:p>
          <a:r>
            <a:rPr lang="en-US"/>
            <a:t>Feature Extraction/Selection</a:t>
          </a:r>
        </a:p>
      </dgm:t>
    </dgm:pt>
    <dgm:pt modelId="{468105C9-D7A0-43C9-90F3-6C3559CD7E8F}" type="parTrans" cxnId="{EA4AE9CD-E25E-466A-BAC9-3CAB703B51AB}">
      <dgm:prSet/>
      <dgm:spPr/>
      <dgm:t>
        <a:bodyPr/>
        <a:lstStyle/>
        <a:p>
          <a:endParaRPr lang="en-US"/>
        </a:p>
      </dgm:t>
    </dgm:pt>
    <dgm:pt modelId="{3B46C685-D63A-4C2A-9F3A-19042CCDFD0D}" type="sibTrans" cxnId="{EA4AE9CD-E25E-466A-BAC9-3CAB703B51AB}">
      <dgm:prSet/>
      <dgm:spPr/>
      <dgm:t>
        <a:bodyPr/>
        <a:lstStyle/>
        <a:p>
          <a:endParaRPr lang="en-US"/>
        </a:p>
      </dgm:t>
    </dgm:pt>
    <dgm:pt modelId="{5F7B6AF1-A28D-4FBE-B5EF-62291D48B6FD}">
      <dgm:prSet/>
      <dgm:spPr/>
      <dgm:t>
        <a:bodyPr/>
        <a:lstStyle/>
        <a:p>
          <a:r>
            <a:rPr lang="en-US" dirty="0"/>
            <a:t>Model Selection, Performance, and Hyperparameter Tuning</a:t>
          </a:r>
        </a:p>
      </dgm:t>
    </dgm:pt>
    <dgm:pt modelId="{9F1C74BE-4446-481A-9DE0-9F3E72B869A4}" type="parTrans" cxnId="{F6CC72F1-D6DB-45B0-B4E8-730242263BFA}">
      <dgm:prSet/>
      <dgm:spPr/>
      <dgm:t>
        <a:bodyPr/>
        <a:lstStyle/>
        <a:p>
          <a:endParaRPr lang="en-US"/>
        </a:p>
      </dgm:t>
    </dgm:pt>
    <dgm:pt modelId="{604DB2E1-3055-4FA2-BC96-AF702533C68B}" type="sibTrans" cxnId="{F6CC72F1-D6DB-45B0-B4E8-730242263BFA}">
      <dgm:prSet/>
      <dgm:spPr/>
      <dgm:t>
        <a:bodyPr/>
        <a:lstStyle/>
        <a:p>
          <a:endParaRPr lang="en-US"/>
        </a:p>
      </dgm:t>
    </dgm:pt>
    <dgm:pt modelId="{79DD9D46-D196-5649-828B-74F0F699F786}">
      <dgm:prSet/>
      <dgm:spPr/>
      <dgm:t>
        <a:bodyPr/>
        <a:lstStyle/>
        <a:p>
          <a:r>
            <a:rPr lang="en-US" dirty="0"/>
            <a:t>Training and Testing Data</a:t>
          </a:r>
        </a:p>
      </dgm:t>
    </dgm:pt>
    <dgm:pt modelId="{794E73DF-2B11-8849-B8C1-01CEAA183785}" type="parTrans" cxnId="{2560C233-2F11-FA4A-9D2A-F0086FD341DE}">
      <dgm:prSet/>
      <dgm:spPr/>
      <dgm:t>
        <a:bodyPr/>
        <a:lstStyle/>
        <a:p>
          <a:endParaRPr lang="en-US"/>
        </a:p>
      </dgm:t>
    </dgm:pt>
    <dgm:pt modelId="{72330C7C-9282-A24C-9054-B6620A47F01A}" type="sibTrans" cxnId="{2560C233-2F11-FA4A-9D2A-F0086FD341DE}">
      <dgm:prSet/>
      <dgm:spPr/>
      <dgm:t>
        <a:bodyPr/>
        <a:lstStyle/>
        <a:p>
          <a:endParaRPr lang="en-US"/>
        </a:p>
      </dgm:t>
    </dgm:pt>
    <dgm:pt modelId="{B5FB2498-F443-6948-B112-5D3D125CFE88}">
      <dgm:prSet/>
      <dgm:spPr/>
      <dgm:t>
        <a:bodyPr/>
        <a:lstStyle/>
        <a:p>
          <a:r>
            <a:rPr lang="en-US" dirty="0"/>
            <a:t>Linear Model</a:t>
          </a:r>
        </a:p>
      </dgm:t>
    </dgm:pt>
    <dgm:pt modelId="{2E77C680-2181-7A45-9BB7-FA51E9273E1B}" type="parTrans" cxnId="{48F60184-AEDA-334D-A435-64079202AC46}">
      <dgm:prSet/>
      <dgm:spPr/>
      <dgm:t>
        <a:bodyPr/>
        <a:lstStyle/>
        <a:p>
          <a:endParaRPr lang="en-US"/>
        </a:p>
      </dgm:t>
    </dgm:pt>
    <dgm:pt modelId="{6E0B7BB6-010D-E041-925F-A38430550719}" type="sibTrans" cxnId="{48F60184-AEDA-334D-A435-64079202AC46}">
      <dgm:prSet/>
      <dgm:spPr/>
      <dgm:t>
        <a:bodyPr/>
        <a:lstStyle/>
        <a:p>
          <a:endParaRPr lang="en-US"/>
        </a:p>
      </dgm:t>
    </dgm:pt>
    <dgm:pt modelId="{46BA172C-02D2-6840-A71B-C4D7D2DDC139}">
      <dgm:prSet/>
      <dgm:spPr/>
      <dgm:t>
        <a:bodyPr/>
        <a:lstStyle/>
        <a:p>
          <a:r>
            <a:rPr lang="en-US" dirty="0"/>
            <a:t>Loss Function</a:t>
          </a:r>
        </a:p>
      </dgm:t>
    </dgm:pt>
    <dgm:pt modelId="{AFB04A47-9EA3-464E-992B-C1D8E5D27627}" type="parTrans" cxnId="{AA5D5184-FE42-944D-B8C4-5414E7B0C657}">
      <dgm:prSet/>
      <dgm:spPr/>
      <dgm:t>
        <a:bodyPr/>
        <a:lstStyle/>
        <a:p>
          <a:endParaRPr lang="en-US"/>
        </a:p>
      </dgm:t>
    </dgm:pt>
    <dgm:pt modelId="{7B43A085-E055-934F-9AE7-0E2F807C7E41}" type="sibTrans" cxnId="{AA5D5184-FE42-944D-B8C4-5414E7B0C657}">
      <dgm:prSet/>
      <dgm:spPr/>
      <dgm:t>
        <a:bodyPr/>
        <a:lstStyle/>
        <a:p>
          <a:endParaRPr lang="en-US"/>
        </a:p>
      </dgm:t>
    </dgm:pt>
    <dgm:pt modelId="{68C09BA2-7362-D245-8D3B-9E12DB687736}">
      <dgm:prSet/>
      <dgm:spPr/>
      <dgm:t>
        <a:bodyPr/>
        <a:lstStyle/>
        <a:p>
          <a:r>
            <a:rPr lang="en-US" dirty="0"/>
            <a:t>Learning Algorithm</a:t>
          </a:r>
        </a:p>
      </dgm:t>
    </dgm:pt>
    <dgm:pt modelId="{FD879420-94B0-9740-8867-4E475B094CE0}" type="parTrans" cxnId="{9CF2F5F8-8CDB-954A-8DC3-6008C2E6320D}">
      <dgm:prSet/>
      <dgm:spPr/>
      <dgm:t>
        <a:bodyPr/>
        <a:lstStyle/>
        <a:p>
          <a:endParaRPr lang="en-US"/>
        </a:p>
      </dgm:t>
    </dgm:pt>
    <dgm:pt modelId="{78EB269A-374B-A046-8A0C-5C02EE8695CB}" type="sibTrans" cxnId="{9CF2F5F8-8CDB-954A-8DC3-6008C2E6320D}">
      <dgm:prSet/>
      <dgm:spPr/>
      <dgm:t>
        <a:bodyPr/>
        <a:lstStyle/>
        <a:p>
          <a:endParaRPr lang="en-US"/>
        </a:p>
      </dgm:t>
    </dgm:pt>
    <dgm:pt modelId="{AF371560-A1A8-1C4B-98D5-2DC5D53E408E}">
      <dgm:prSet/>
      <dgm:spPr/>
      <dgm:t>
        <a:bodyPr/>
        <a:lstStyle/>
        <a:p>
          <a:r>
            <a:rPr lang="en-US" dirty="0"/>
            <a:t>Logistic Regression and Support Vector Machines</a:t>
          </a:r>
        </a:p>
      </dgm:t>
    </dgm:pt>
    <dgm:pt modelId="{28EAE32A-F7B1-9B41-A70D-6BDD781D1ED3}" type="parTrans" cxnId="{2AF0F164-238A-9547-B113-B43A0D425078}">
      <dgm:prSet/>
      <dgm:spPr/>
      <dgm:t>
        <a:bodyPr/>
        <a:lstStyle/>
        <a:p>
          <a:endParaRPr lang="en-US"/>
        </a:p>
      </dgm:t>
    </dgm:pt>
    <dgm:pt modelId="{0B3F1027-F807-FA4A-97AA-B0671547D045}" type="sibTrans" cxnId="{2AF0F164-238A-9547-B113-B43A0D425078}">
      <dgm:prSet/>
      <dgm:spPr/>
      <dgm:t>
        <a:bodyPr/>
        <a:lstStyle/>
        <a:p>
          <a:endParaRPr lang="en-US"/>
        </a:p>
      </dgm:t>
    </dgm:pt>
    <dgm:pt modelId="{B1A9B683-7BF1-7741-8E55-6CF9242131EF}">
      <dgm:prSet/>
      <dgm:spPr/>
      <dgm:t>
        <a:bodyPr/>
        <a:lstStyle/>
        <a:p>
          <a:r>
            <a:rPr lang="en-US" dirty="0"/>
            <a:t>Dimensionality Reduction: PCA</a:t>
          </a:r>
        </a:p>
      </dgm:t>
    </dgm:pt>
    <dgm:pt modelId="{1B00FD25-F4DD-C84E-A75D-A765E892DE42}" type="parTrans" cxnId="{FB49ED3F-C55E-7346-A0A2-CC93F632272C}">
      <dgm:prSet/>
      <dgm:spPr/>
      <dgm:t>
        <a:bodyPr/>
        <a:lstStyle/>
        <a:p>
          <a:endParaRPr lang="en-US"/>
        </a:p>
      </dgm:t>
    </dgm:pt>
    <dgm:pt modelId="{65A86F2E-FB7D-EA42-8F47-7D6BC42FE6C7}" type="sibTrans" cxnId="{FB49ED3F-C55E-7346-A0A2-CC93F632272C}">
      <dgm:prSet/>
      <dgm:spPr/>
      <dgm:t>
        <a:bodyPr/>
        <a:lstStyle/>
        <a:p>
          <a:endParaRPr lang="en-US"/>
        </a:p>
      </dgm:t>
    </dgm:pt>
    <dgm:pt modelId="{B433F380-1927-934D-B7CA-3FE1BA91191F}">
      <dgm:prSet/>
      <dgm:spPr/>
      <dgm:t>
        <a:bodyPr/>
        <a:lstStyle/>
        <a:p>
          <a:r>
            <a:rPr lang="en-US" dirty="0"/>
            <a:t>BeautifulSoup/Selenium</a:t>
          </a:r>
        </a:p>
      </dgm:t>
    </dgm:pt>
    <dgm:pt modelId="{2A38497B-D86B-F943-882D-DA9E6F8AC582}" type="parTrans" cxnId="{CA6260CD-9920-674F-9A56-5F15CD7BB89F}">
      <dgm:prSet/>
      <dgm:spPr/>
      <dgm:t>
        <a:bodyPr/>
        <a:lstStyle/>
        <a:p>
          <a:endParaRPr lang="en-US"/>
        </a:p>
      </dgm:t>
    </dgm:pt>
    <dgm:pt modelId="{93B70C47-0045-6143-8C93-EB7B78F272FC}" type="sibTrans" cxnId="{CA6260CD-9920-674F-9A56-5F15CD7BB89F}">
      <dgm:prSet/>
      <dgm:spPr/>
      <dgm:t>
        <a:bodyPr/>
        <a:lstStyle/>
        <a:p>
          <a:endParaRPr lang="en-US"/>
        </a:p>
      </dgm:t>
    </dgm:pt>
    <dgm:pt modelId="{DCCBC209-D2A4-9140-A47A-6E09551D8524}" type="pres">
      <dgm:prSet presAssocID="{A7305B60-7D0D-4209-AD59-805B5C9BC963}" presName="linear" presStyleCnt="0">
        <dgm:presLayoutVars>
          <dgm:dir/>
          <dgm:animLvl val="lvl"/>
          <dgm:resizeHandles val="exact"/>
        </dgm:presLayoutVars>
      </dgm:prSet>
      <dgm:spPr/>
    </dgm:pt>
    <dgm:pt modelId="{14130F02-8367-B84C-A84A-3FB1BB3F3D79}" type="pres">
      <dgm:prSet presAssocID="{D62206D2-8EC6-4184-900A-70D35DE3BEE0}" presName="parentLin" presStyleCnt="0"/>
      <dgm:spPr/>
    </dgm:pt>
    <dgm:pt modelId="{D6B45809-BAB0-CF45-9459-9A7FCE6AA567}" type="pres">
      <dgm:prSet presAssocID="{D62206D2-8EC6-4184-900A-70D35DE3BEE0}" presName="parentLeftMargin" presStyleLbl="node1" presStyleIdx="0" presStyleCnt="3"/>
      <dgm:spPr/>
    </dgm:pt>
    <dgm:pt modelId="{9F2C6D95-1FA5-1E4A-B7FD-60AED8DFE794}" type="pres">
      <dgm:prSet presAssocID="{D62206D2-8EC6-4184-900A-70D35DE3BEE0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6583E236-F6DF-6041-A7CA-E5F390DE766E}" type="pres">
      <dgm:prSet presAssocID="{D62206D2-8EC6-4184-900A-70D35DE3BEE0}" presName="negativeSpace" presStyleCnt="0"/>
      <dgm:spPr/>
    </dgm:pt>
    <dgm:pt modelId="{46CACDA6-4CAF-DB4E-B6FD-D3FD0BF8DB29}" type="pres">
      <dgm:prSet presAssocID="{D62206D2-8EC6-4184-900A-70D35DE3BEE0}" presName="childText" presStyleLbl="conFgAcc1" presStyleIdx="0" presStyleCnt="3">
        <dgm:presLayoutVars>
          <dgm:bulletEnabled val="1"/>
        </dgm:presLayoutVars>
      </dgm:prSet>
      <dgm:spPr/>
    </dgm:pt>
    <dgm:pt modelId="{57157A8B-1810-6E40-8275-17F5E9DA75B7}" type="pres">
      <dgm:prSet presAssocID="{176572DD-04EB-4C20-B18A-0E3246D6EF40}" presName="spaceBetweenRectangles" presStyleCnt="0"/>
      <dgm:spPr/>
    </dgm:pt>
    <dgm:pt modelId="{AFFE4535-7388-3048-B350-7712C769CDE1}" type="pres">
      <dgm:prSet presAssocID="{9AE3A920-058C-41A4-89F1-24663BC885AE}" presName="parentLin" presStyleCnt="0"/>
      <dgm:spPr/>
    </dgm:pt>
    <dgm:pt modelId="{F7CF94F6-4B54-2C4B-81C9-CB18FB40E4A6}" type="pres">
      <dgm:prSet presAssocID="{9AE3A920-058C-41A4-89F1-24663BC885AE}" presName="parentLeftMargin" presStyleLbl="node1" presStyleIdx="0" presStyleCnt="3"/>
      <dgm:spPr/>
    </dgm:pt>
    <dgm:pt modelId="{E0AF5F28-99E9-E34D-979B-00D9A185E7B8}" type="pres">
      <dgm:prSet presAssocID="{9AE3A920-058C-41A4-89F1-24663BC885AE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D309B968-5E7F-D74A-8019-BA4132F043D2}" type="pres">
      <dgm:prSet presAssocID="{9AE3A920-058C-41A4-89F1-24663BC885AE}" presName="negativeSpace" presStyleCnt="0"/>
      <dgm:spPr/>
    </dgm:pt>
    <dgm:pt modelId="{10C7E47A-1050-0945-ADE5-D2F55ACE18D3}" type="pres">
      <dgm:prSet presAssocID="{9AE3A920-058C-41A4-89F1-24663BC885AE}" presName="childText" presStyleLbl="conFgAcc1" presStyleIdx="1" presStyleCnt="3">
        <dgm:presLayoutVars>
          <dgm:bulletEnabled val="1"/>
        </dgm:presLayoutVars>
      </dgm:prSet>
      <dgm:spPr/>
    </dgm:pt>
    <dgm:pt modelId="{49E80AE8-EB2D-9B48-9D81-567F6F8C0648}" type="pres">
      <dgm:prSet presAssocID="{E5793231-074A-467C-BB02-D74F9128F7A1}" presName="spaceBetweenRectangles" presStyleCnt="0"/>
      <dgm:spPr/>
    </dgm:pt>
    <dgm:pt modelId="{C6783068-D528-DF47-908D-BB0F620937F9}" type="pres">
      <dgm:prSet presAssocID="{23AFC76A-DCF5-4383-A6DD-E97D3F76534B}" presName="parentLin" presStyleCnt="0"/>
      <dgm:spPr/>
    </dgm:pt>
    <dgm:pt modelId="{E8A21C10-D55A-D549-9DCC-A1BF1C5BA584}" type="pres">
      <dgm:prSet presAssocID="{23AFC76A-DCF5-4383-A6DD-E97D3F76534B}" presName="parentLeftMargin" presStyleLbl="node1" presStyleIdx="1" presStyleCnt="3"/>
      <dgm:spPr/>
    </dgm:pt>
    <dgm:pt modelId="{22DDC264-AF9B-AD4A-A7F1-332D2FDEE244}" type="pres">
      <dgm:prSet presAssocID="{23AFC76A-DCF5-4383-A6DD-E97D3F76534B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1DE5A380-EE28-4146-AC48-13180AC8DA37}" type="pres">
      <dgm:prSet presAssocID="{23AFC76A-DCF5-4383-A6DD-E97D3F76534B}" presName="negativeSpace" presStyleCnt="0"/>
      <dgm:spPr/>
    </dgm:pt>
    <dgm:pt modelId="{C7BCC8DC-E3D4-6440-B5A2-0DC3E679D84B}" type="pres">
      <dgm:prSet presAssocID="{23AFC76A-DCF5-4383-A6DD-E97D3F76534B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25EECB06-D03E-E648-8550-E570EB33CF2A}" type="presOf" srcId="{FD6DAA7B-474F-4734-81B2-94A755134E7F}" destId="{10C7E47A-1050-0945-ADE5-D2F55ACE18D3}" srcOrd="0" destOrd="7" presId="urn:microsoft.com/office/officeart/2005/8/layout/list1"/>
    <dgm:cxn modelId="{13420608-6143-8842-9DBF-7D0D6380A8FF}" type="presOf" srcId="{9AE3A920-058C-41A4-89F1-24663BC885AE}" destId="{F7CF94F6-4B54-2C4B-81C9-CB18FB40E4A6}" srcOrd="0" destOrd="0" presId="urn:microsoft.com/office/officeart/2005/8/layout/list1"/>
    <dgm:cxn modelId="{D97EC809-C9D7-44D9-9ABC-2ACEF9160652}" srcId="{3B39E4C2-BF23-4ABA-8531-73716D3C415D}" destId="{FD6DAA7B-474F-4734-81B2-94A755134E7F}" srcOrd="0" destOrd="0" parTransId="{4596F1CE-1F8B-4B7D-90D3-34EDE99DA437}" sibTransId="{6F78733F-2B8A-4A5D-9C33-2854B7CA4F42}"/>
    <dgm:cxn modelId="{505EBC0E-E8C8-B24E-9B03-3D09CA5EA9EB}" type="presOf" srcId="{D5BA89C2-4C99-474C-8F81-A5D8416CC114}" destId="{C7BCC8DC-E3D4-6440-B5A2-0DC3E679D84B}" srcOrd="0" destOrd="5" presId="urn:microsoft.com/office/officeart/2005/8/layout/list1"/>
    <dgm:cxn modelId="{5FE00512-3835-5241-B1A7-D848844DFE40}" type="presOf" srcId="{79DD9D46-D196-5649-828B-74F0F699F786}" destId="{46CACDA6-4CAF-DB4E-B6FD-D3FD0BF8DB29}" srcOrd="0" destOrd="2" presId="urn:microsoft.com/office/officeart/2005/8/layout/list1"/>
    <dgm:cxn modelId="{A332681B-8E76-0B4F-880B-6A4F9180D464}" type="presOf" srcId="{DD24AB76-7563-4252-A5F6-6F648692B511}" destId="{C7BCC8DC-E3D4-6440-B5A2-0DC3E679D84B}" srcOrd="0" destOrd="3" presId="urn:microsoft.com/office/officeart/2005/8/layout/list1"/>
    <dgm:cxn modelId="{2560C233-2F11-FA4A-9D2A-F0086FD341DE}" srcId="{3852D533-95CB-4C1D-A734-627DC9D885DB}" destId="{79DD9D46-D196-5649-828B-74F0F699F786}" srcOrd="1" destOrd="0" parTransId="{794E73DF-2B11-8849-B8C1-01CEAA183785}" sibTransId="{72330C7C-9282-A24C-9054-B6620A47F01A}"/>
    <dgm:cxn modelId="{B03F2834-DD0E-D144-8348-83BB600D4398}" type="presOf" srcId="{9AE3A920-058C-41A4-89F1-24663BC885AE}" destId="{E0AF5F28-99E9-E34D-979B-00D9A185E7B8}" srcOrd="1" destOrd="0" presId="urn:microsoft.com/office/officeart/2005/8/layout/list1"/>
    <dgm:cxn modelId="{F2051236-391D-4A1F-BDAC-D122DEDA7717}" srcId="{9AE3A920-058C-41A4-89F1-24663BC885AE}" destId="{3B39E4C2-BF23-4ABA-8531-73716D3C415D}" srcOrd="2" destOrd="0" parTransId="{2488791A-6330-42D7-B063-87CD87CC0854}" sibTransId="{FA6EDFE0-6B99-4EC9-8F27-E5EE44180043}"/>
    <dgm:cxn modelId="{A4D0973A-3375-D541-A167-B504A1F911E7}" type="presOf" srcId="{23AFC76A-DCF5-4383-A6DD-E97D3F76534B}" destId="{E8A21C10-D55A-D549-9DCC-A1BF1C5BA584}" srcOrd="0" destOrd="0" presId="urn:microsoft.com/office/officeart/2005/8/layout/list1"/>
    <dgm:cxn modelId="{FB49ED3F-C55E-7346-A0A2-CC93F632272C}" srcId="{9AE3A920-058C-41A4-89F1-24663BC885AE}" destId="{B1A9B683-7BF1-7741-8E55-6CF9242131EF}" srcOrd="3" destOrd="0" parTransId="{1B00FD25-F4DD-C84E-A75D-A765E892DE42}" sibTransId="{65A86F2E-FB7D-EA42-8F47-7D6BC42FE6C7}"/>
    <dgm:cxn modelId="{E34AA540-CB27-49D3-8D3C-00EF4CB947FA}" srcId="{23AFC76A-DCF5-4383-A6DD-E97D3F76534B}" destId="{4570475D-320D-4042-9FBF-F44AA7D62727}" srcOrd="1" destOrd="0" parTransId="{E48BC131-05B3-4E14-B78A-AC0E46C4D01B}" sibTransId="{897AF906-F919-497B-91C5-23EA16B07D27}"/>
    <dgm:cxn modelId="{5F00B54C-D0CE-4A6B-B139-6BDEA7C72873}" srcId="{A7305B60-7D0D-4209-AD59-805B5C9BC963}" destId="{9AE3A920-058C-41A4-89F1-24663BC885AE}" srcOrd="1" destOrd="0" parTransId="{B5484699-0BED-4C6B-BF5E-C419157BC3A0}" sibTransId="{E5793231-074A-467C-BB02-D74F9128F7A1}"/>
    <dgm:cxn modelId="{EADBA44F-1873-554E-9CED-379B216C7BC1}" type="presOf" srcId="{A7305B60-7D0D-4209-AD59-805B5C9BC963}" destId="{DCCBC209-D2A4-9140-A47A-6E09551D8524}" srcOrd="0" destOrd="0" presId="urn:microsoft.com/office/officeart/2005/8/layout/list1"/>
    <dgm:cxn modelId="{2060B663-C3C1-43BE-BB43-560FBB4A9459}" srcId="{D62206D2-8EC6-4184-900A-70D35DE3BEE0}" destId="{3852D533-95CB-4C1D-A734-627DC9D885DB}" srcOrd="0" destOrd="0" parTransId="{E3274AFC-E052-4140-A6CF-25AD4ADE7FE4}" sibTransId="{FE1F4A5C-9ED0-4983-AE4B-2A632FF62905}"/>
    <dgm:cxn modelId="{2AF0F164-238A-9547-B113-B43A0D425078}" srcId="{515B6B7B-2223-48ED-9BBC-E22F99E48A88}" destId="{AF371560-A1A8-1C4B-98D5-2DC5D53E408E}" srcOrd="1" destOrd="0" parTransId="{28EAE32A-F7B1-9B41-A70D-6BDD781D1ED3}" sibTransId="{0B3F1027-F807-FA4A-97AA-B0671547D045}"/>
    <dgm:cxn modelId="{B2142567-8376-0C4E-A73F-764C1DC973E0}" type="presOf" srcId="{46BA172C-02D2-6840-A71B-C4D7D2DDC139}" destId="{10C7E47A-1050-0945-ADE5-D2F55ACE18D3}" srcOrd="0" destOrd="4" presId="urn:microsoft.com/office/officeart/2005/8/layout/list1"/>
    <dgm:cxn modelId="{6061FB6D-4043-1B45-BFAF-E974EC579C17}" type="presOf" srcId="{D62206D2-8EC6-4184-900A-70D35DE3BEE0}" destId="{D6B45809-BAB0-CF45-9459-9A7FCE6AA567}" srcOrd="0" destOrd="0" presId="urn:microsoft.com/office/officeart/2005/8/layout/list1"/>
    <dgm:cxn modelId="{8110326E-66A9-4A48-93F7-4861405EF1B2}" srcId="{9AE3A920-058C-41A4-89F1-24663BC885AE}" destId="{515B6B7B-2223-48ED-9BBC-E22F99E48A88}" srcOrd="0" destOrd="0" parTransId="{307867DD-1310-4EE5-B353-EDEB8872E487}" sibTransId="{A7ACE29F-2800-42B2-9DB8-D17E099A3097}"/>
    <dgm:cxn modelId="{5DB55F6E-851C-428B-B3A5-1CD748717F48}" srcId="{515B6B7B-2223-48ED-9BBC-E22F99E48A88}" destId="{329BEE9B-1FE4-4338-8CBF-7C4A328875F5}" srcOrd="0" destOrd="0" parTransId="{12D1A73A-CA78-4E09-9231-E2B8C7270071}" sibTransId="{70627C36-06B6-4C64-B4EB-4A1DF1B20E71}"/>
    <dgm:cxn modelId="{C41A9A6E-4489-C544-8EE2-A61122DAAA9A}" type="presOf" srcId="{B433F380-1927-934D-B7CA-3FE1BA91191F}" destId="{C7BCC8DC-E3D4-6440-B5A2-0DC3E679D84B}" srcOrd="0" destOrd="1" presId="urn:microsoft.com/office/officeart/2005/8/layout/list1"/>
    <dgm:cxn modelId="{ECDE8E71-499F-4036-AD1C-5293917E4A92}" srcId="{4570475D-320D-4042-9FBF-F44AA7D62727}" destId="{64AD2B41-A690-40E7-BA10-A9FCAB54967D}" srcOrd="1" destOrd="0" parTransId="{A65CE802-C760-4B44-930D-994725D0A521}" sibTransId="{68984B8B-B7A4-492A-B7B8-65EFA90D89E5}"/>
    <dgm:cxn modelId="{5B470E76-F9A1-A34A-9825-B7FD0975F2E3}" type="presOf" srcId="{AF371560-A1A8-1C4B-98D5-2DC5D53E408E}" destId="{10C7E47A-1050-0945-ADE5-D2F55ACE18D3}" srcOrd="0" destOrd="2" presId="urn:microsoft.com/office/officeart/2005/8/layout/list1"/>
    <dgm:cxn modelId="{8C817677-B672-D44D-A80C-91E984634668}" type="presOf" srcId="{3B39E4C2-BF23-4ABA-8531-73716D3C415D}" destId="{10C7E47A-1050-0945-ADE5-D2F55ACE18D3}" srcOrd="0" destOrd="6" presId="urn:microsoft.com/office/officeart/2005/8/layout/list1"/>
    <dgm:cxn modelId="{00C8477A-3C35-4E46-BBFA-0C7E6FD0A459}" type="presOf" srcId="{B1A9B683-7BF1-7741-8E55-6CF9242131EF}" destId="{10C7E47A-1050-0945-ADE5-D2F55ACE18D3}" srcOrd="0" destOrd="8" presId="urn:microsoft.com/office/officeart/2005/8/layout/list1"/>
    <dgm:cxn modelId="{C7B9FB7A-9B24-8341-8472-7B166F46BBCE}" type="presOf" srcId="{D62206D2-8EC6-4184-900A-70D35DE3BEE0}" destId="{9F2C6D95-1FA5-1E4A-B7FD-60AED8DFE794}" srcOrd="1" destOrd="0" presId="urn:microsoft.com/office/officeart/2005/8/layout/list1"/>
    <dgm:cxn modelId="{2C952A82-19BA-FB48-951E-6E6B8D78E975}" type="presOf" srcId="{A4749529-0D60-4FF4-8DC8-DB15CD302174}" destId="{C7BCC8DC-E3D4-6440-B5A2-0DC3E679D84B}" srcOrd="0" destOrd="0" presId="urn:microsoft.com/office/officeart/2005/8/layout/list1"/>
    <dgm:cxn modelId="{D8488283-1CAF-614C-878A-E361CBDFD12D}" type="presOf" srcId="{E53D854D-FD2D-4900-8BDE-929AD21246C9}" destId="{46CACDA6-4CAF-DB4E-B6FD-D3FD0BF8DB29}" srcOrd="0" destOrd="1" presId="urn:microsoft.com/office/officeart/2005/8/layout/list1"/>
    <dgm:cxn modelId="{48F60184-AEDA-334D-A435-64079202AC46}" srcId="{9AE3A920-058C-41A4-89F1-24663BC885AE}" destId="{B5FB2498-F443-6948-B112-5D3D125CFE88}" srcOrd="1" destOrd="0" parTransId="{2E77C680-2181-7A45-9BB7-FA51E9273E1B}" sibTransId="{6E0B7BB6-010D-E041-925F-A38430550719}"/>
    <dgm:cxn modelId="{AA5D5184-FE42-944D-B8C4-5414E7B0C657}" srcId="{B5FB2498-F443-6948-B112-5D3D125CFE88}" destId="{46BA172C-02D2-6840-A71B-C4D7D2DDC139}" srcOrd="0" destOrd="0" parTransId="{AFB04A47-9EA3-464E-992B-C1D8E5D27627}" sibTransId="{7B43A085-E055-934F-9AE7-0E2F807C7E41}"/>
    <dgm:cxn modelId="{008FA98C-AB00-4E0E-A431-68EA94B2585D}" srcId="{A7305B60-7D0D-4209-AD59-805B5C9BC963}" destId="{D62206D2-8EC6-4184-900A-70D35DE3BEE0}" srcOrd="0" destOrd="0" parTransId="{E8D3550F-FD8A-4071-AEE1-A14D201A86A4}" sibTransId="{176572DD-04EB-4C20-B18A-0E3246D6EF40}"/>
    <dgm:cxn modelId="{E91BF58F-10D5-4F0A-B1E2-DABD0A52137F}" srcId="{23AFC76A-DCF5-4383-A6DD-E97D3F76534B}" destId="{A4749529-0D60-4FF4-8DC8-DB15CD302174}" srcOrd="0" destOrd="0" parTransId="{21749C35-35E6-4974-8CCA-21AE662236CB}" sibTransId="{A0A94DFD-DA78-4377-8D7D-8A7397D4F9BB}"/>
    <dgm:cxn modelId="{2F9C2791-8FEA-F341-9469-E31A8A11ACAA}" type="presOf" srcId="{64AD2B41-A690-40E7-BA10-A9FCAB54967D}" destId="{C7BCC8DC-E3D4-6440-B5A2-0DC3E679D84B}" srcOrd="0" destOrd="4" presId="urn:microsoft.com/office/officeart/2005/8/layout/list1"/>
    <dgm:cxn modelId="{B1ECFDB0-D4D4-C947-8059-526DD0029F2D}" type="presOf" srcId="{4570475D-320D-4042-9FBF-F44AA7D62727}" destId="{C7BCC8DC-E3D4-6440-B5A2-0DC3E679D84B}" srcOrd="0" destOrd="2" presId="urn:microsoft.com/office/officeart/2005/8/layout/list1"/>
    <dgm:cxn modelId="{7796DCB1-A729-2E4D-9CF0-AAD46D185F9A}" type="presOf" srcId="{68C09BA2-7362-D245-8D3B-9E12DB687736}" destId="{10C7E47A-1050-0945-ADE5-D2F55ACE18D3}" srcOrd="0" destOrd="5" presId="urn:microsoft.com/office/officeart/2005/8/layout/list1"/>
    <dgm:cxn modelId="{C6D494B7-3EFF-0947-8784-E872934056C9}" type="presOf" srcId="{B5FB2498-F443-6948-B112-5D3D125CFE88}" destId="{10C7E47A-1050-0945-ADE5-D2F55ACE18D3}" srcOrd="0" destOrd="3" presId="urn:microsoft.com/office/officeart/2005/8/layout/list1"/>
    <dgm:cxn modelId="{3AA026BA-5FB4-984B-B537-8880A32B1944}" type="presOf" srcId="{329BEE9B-1FE4-4338-8CBF-7C4A328875F5}" destId="{10C7E47A-1050-0945-ADE5-D2F55ACE18D3}" srcOrd="0" destOrd="1" presId="urn:microsoft.com/office/officeart/2005/8/layout/list1"/>
    <dgm:cxn modelId="{3FB4D5BA-F603-2244-B69D-49CD5244280B}" type="presOf" srcId="{515B6B7B-2223-48ED-9BBC-E22F99E48A88}" destId="{10C7E47A-1050-0945-ADE5-D2F55ACE18D3}" srcOrd="0" destOrd="0" presId="urn:microsoft.com/office/officeart/2005/8/layout/list1"/>
    <dgm:cxn modelId="{C65AACBB-6E1D-6149-AAE6-3B0BCDDD4AF1}" type="presOf" srcId="{23AFC76A-DCF5-4383-A6DD-E97D3F76534B}" destId="{22DDC264-AF9B-AD4A-A7F1-332D2FDEE244}" srcOrd="1" destOrd="0" presId="urn:microsoft.com/office/officeart/2005/8/layout/list1"/>
    <dgm:cxn modelId="{CA6260CD-9920-674F-9A56-5F15CD7BB89F}" srcId="{A4749529-0D60-4FF4-8DC8-DB15CD302174}" destId="{B433F380-1927-934D-B7CA-3FE1BA91191F}" srcOrd="0" destOrd="0" parTransId="{2A38497B-D86B-F943-882D-DA9E6F8AC582}" sibTransId="{93B70C47-0045-6143-8C93-EB7B78F272FC}"/>
    <dgm:cxn modelId="{EA4AE9CD-E25E-466A-BAC9-3CAB703B51AB}" srcId="{4570475D-320D-4042-9FBF-F44AA7D62727}" destId="{D5BA89C2-4C99-474C-8F81-A5D8416CC114}" srcOrd="2" destOrd="0" parTransId="{468105C9-D7A0-43C9-90F3-6C3559CD7E8F}" sibTransId="{3B46C685-D63A-4C2A-9F3A-19042CCDFD0D}"/>
    <dgm:cxn modelId="{00B05BD7-9168-46F7-B3AB-0D03D09AB194}" srcId="{A7305B60-7D0D-4209-AD59-805B5C9BC963}" destId="{23AFC76A-DCF5-4383-A6DD-E97D3F76534B}" srcOrd="2" destOrd="0" parTransId="{C9FB27E3-C3C7-495E-ACF5-6155D3A3203B}" sibTransId="{34B55D60-4EF8-4BE5-ADB4-5BC2AC35C16C}"/>
    <dgm:cxn modelId="{01EF07E0-6BA0-2045-AD9A-424379A1FDF7}" type="presOf" srcId="{3852D533-95CB-4C1D-A734-627DC9D885DB}" destId="{46CACDA6-4CAF-DB4E-B6FD-D3FD0BF8DB29}" srcOrd="0" destOrd="0" presId="urn:microsoft.com/office/officeart/2005/8/layout/list1"/>
    <dgm:cxn modelId="{14E041E2-FBA0-488C-879A-60FB2FA20E65}" srcId="{4570475D-320D-4042-9FBF-F44AA7D62727}" destId="{DD24AB76-7563-4252-A5F6-6F648692B511}" srcOrd="0" destOrd="0" parTransId="{F105D224-0B09-49AD-A0D4-46822862A1F9}" sibTransId="{EE8657F9-DC26-4052-A533-8074CDDC0CE5}"/>
    <dgm:cxn modelId="{425633E9-0FBE-48D0-BC33-F283003E44DD}" srcId="{3852D533-95CB-4C1D-A734-627DC9D885DB}" destId="{E53D854D-FD2D-4900-8BDE-929AD21246C9}" srcOrd="0" destOrd="0" parTransId="{47412B03-DE95-4AEB-B53B-FBA6AD037E4F}" sibTransId="{E567C8CD-D359-4A70-A7D9-04EBCBF2DAC1}"/>
    <dgm:cxn modelId="{F6CC72F1-D6DB-45B0-B4E8-730242263BFA}" srcId="{23AFC76A-DCF5-4383-A6DD-E97D3F76534B}" destId="{5F7B6AF1-A28D-4FBE-B5EF-62291D48B6FD}" srcOrd="2" destOrd="0" parTransId="{9F1C74BE-4446-481A-9DE0-9F3E72B869A4}" sibTransId="{604DB2E1-3055-4FA2-BC96-AF702533C68B}"/>
    <dgm:cxn modelId="{9CF2F5F8-8CDB-954A-8DC3-6008C2E6320D}" srcId="{B5FB2498-F443-6948-B112-5D3D125CFE88}" destId="{68C09BA2-7362-D245-8D3B-9E12DB687736}" srcOrd="1" destOrd="0" parTransId="{FD879420-94B0-9740-8867-4E475B094CE0}" sibTransId="{78EB269A-374B-A046-8A0C-5C02EE8695CB}"/>
    <dgm:cxn modelId="{89F58AFC-5AB1-D44A-9BEF-1A47CABC2776}" type="presOf" srcId="{5F7B6AF1-A28D-4FBE-B5EF-62291D48B6FD}" destId="{C7BCC8DC-E3D4-6440-B5A2-0DC3E679D84B}" srcOrd="0" destOrd="6" presId="urn:microsoft.com/office/officeart/2005/8/layout/list1"/>
    <dgm:cxn modelId="{7F13182C-6028-C647-A60C-17FDCAB885C7}" type="presParOf" srcId="{DCCBC209-D2A4-9140-A47A-6E09551D8524}" destId="{14130F02-8367-B84C-A84A-3FB1BB3F3D79}" srcOrd="0" destOrd="0" presId="urn:microsoft.com/office/officeart/2005/8/layout/list1"/>
    <dgm:cxn modelId="{B9BA67AE-7BE4-8943-A68C-F3168C6AB44D}" type="presParOf" srcId="{14130F02-8367-B84C-A84A-3FB1BB3F3D79}" destId="{D6B45809-BAB0-CF45-9459-9A7FCE6AA567}" srcOrd="0" destOrd="0" presId="urn:microsoft.com/office/officeart/2005/8/layout/list1"/>
    <dgm:cxn modelId="{F6BFE4C5-596D-B14F-93D3-EF93BE4D7AFF}" type="presParOf" srcId="{14130F02-8367-B84C-A84A-3FB1BB3F3D79}" destId="{9F2C6D95-1FA5-1E4A-B7FD-60AED8DFE794}" srcOrd="1" destOrd="0" presId="urn:microsoft.com/office/officeart/2005/8/layout/list1"/>
    <dgm:cxn modelId="{BC0E1C65-C2F8-BE4F-BEED-04FE701B0909}" type="presParOf" srcId="{DCCBC209-D2A4-9140-A47A-6E09551D8524}" destId="{6583E236-F6DF-6041-A7CA-E5F390DE766E}" srcOrd="1" destOrd="0" presId="urn:microsoft.com/office/officeart/2005/8/layout/list1"/>
    <dgm:cxn modelId="{555B44C1-7170-DC4E-A59A-1D107A426C5F}" type="presParOf" srcId="{DCCBC209-D2A4-9140-A47A-6E09551D8524}" destId="{46CACDA6-4CAF-DB4E-B6FD-D3FD0BF8DB29}" srcOrd="2" destOrd="0" presId="urn:microsoft.com/office/officeart/2005/8/layout/list1"/>
    <dgm:cxn modelId="{9DC564D7-C312-B14D-A765-E1A438F7B692}" type="presParOf" srcId="{DCCBC209-D2A4-9140-A47A-6E09551D8524}" destId="{57157A8B-1810-6E40-8275-17F5E9DA75B7}" srcOrd="3" destOrd="0" presId="urn:microsoft.com/office/officeart/2005/8/layout/list1"/>
    <dgm:cxn modelId="{74846BF3-2A97-724B-965F-B30AE9A29D3A}" type="presParOf" srcId="{DCCBC209-D2A4-9140-A47A-6E09551D8524}" destId="{AFFE4535-7388-3048-B350-7712C769CDE1}" srcOrd="4" destOrd="0" presId="urn:microsoft.com/office/officeart/2005/8/layout/list1"/>
    <dgm:cxn modelId="{99F02E4E-F848-5240-B272-C1D09F6FC3CF}" type="presParOf" srcId="{AFFE4535-7388-3048-B350-7712C769CDE1}" destId="{F7CF94F6-4B54-2C4B-81C9-CB18FB40E4A6}" srcOrd="0" destOrd="0" presId="urn:microsoft.com/office/officeart/2005/8/layout/list1"/>
    <dgm:cxn modelId="{14FF64F3-18C1-6F4F-90DA-CD87313DC786}" type="presParOf" srcId="{AFFE4535-7388-3048-B350-7712C769CDE1}" destId="{E0AF5F28-99E9-E34D-979B-00D9A185E7B8}" srcOrd="1" destOrd="0" presId="urn:microsoft.com/office/officeart/2005/8/layout/list1"/>
    <dgm:cxn modelId="{49945F45-8E59-0045-88CC-B9125CFC5C31}" type="presParOf" srcId="{DCCBC209-D2A4-9140-A47A-6E09551D8524}" destId="{D309B968-5E7F-D74A-8019-BA4132F043D2}" srcOrd="5" destOrd="0" presId="urn:microsoft.com/office/officeart/2005/8/layout/list1"/>
    <dgm:cxn modelId="{A151AE5D-6D0A-A040-AE41-157350B6EB76}" type="presParOf" srcId="{DCCBC209-D2A4-9140-A47A-6E09551D8524}" destId="{10C7E47A-1050-0945-ADE5-D2F55ACE18D3}" srcOrd="6" destOrd="0" presId="urn:microsoft.com/office/officeart/2005/8/layout/list1"/>
    <dgm:cxn modelId="{B05B3FEE-99D5-7446-82BC-AA26C4E53B4C}" type="presParOf" srcId="{DCCBC209-D2A4-9140-A47A-6E09551D8524}" destId="{49E80AE8-EB2D-9B48-9D81-567F6F8C0648}" srcOrd="7" destOrd="0" presId="urn:microsoft.com/office/officeart/2005/8/layout/list1"/>
    <dgm:cxn modelId="{33AB12C4-D535-D34D-BFF4-7D412C202AC5}" type="presParOf" srcId="{DCCBC209-D2A4-9140-A47A-6E09551D8524}" destId="{C6783068-D528-DF47-908D-BB0F620937F9}" srcOrd="8" destOrd="0" presId="urn:microsoft.com/office/officeart/2005/8/layout/list1"/>
    <dgm:cxn modelId="{42B02591-BAF8-5040-9658-40FA6F3C0F03}" type="presParOf" srcId="{C6783068-D528-DF47-908D-BB0F620937F9}" destId="{E8A21C10-D55A-D549-9DCC-A1BF1C5BA584}" srcOrd="0" destOrd="0" presId="urn:microsoft.com/office/officeart/2005/8/layout/list1"/>
    <dgm:cxn modelId="{8B6B5850-3B33-7D4B-BB85-6DE43FBF68ED}" type="presParOf" srcId="{C6783068-D528-DF47-908D-BB0F620937F9}" destId="{22DDC264-AF9B-AD4A-A7F1-332D2FDEE244}" srcOrd="1" destOrd="0" presId="urn:microsoft.com/office/officeart/2005/8/layout/list1"/>
    <dgm:cxn modelId="{B93B3212-AB93-8F40-82EC-AF26A07A3DFA}" type="presParOf" srcId="{DCCBC209-D2A4-9140-A47A-6E09551D8524}" destId="{1DE5A380-EE28-4146-AC48-13180AC8DA37}" srcOrd="9" destOrd="0" presId="urn:microsoft.com/office/officeart/2005/8/layout/list1"/>
    <dgm:cxn modelId="{2535D9D7-8408-5345-B1A0-ABC9F4E9BDFC}" type="presParOf" srcId="{DCCBC209-D2A4-9140-A47A-6E09551D8524}" destId="{C7BCC8DC-E3D4-6440-B5A2-0DC3E679D84B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7305B60-7D0D-4209-AD59-805B5C9BC963}" type="doc">
      <dgm:prSet loTypeId="urn:microsoft.com/office/officeart/2005/8/layout/list1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D62206D2-8EC6-4184-900A-70D35DE3BEE0}">
      <dgm:prSet/>
      <dgm:spPr/>
      <dgm:t>
        <a:bodyPr/>
        <a:lstStyle/>
        <a:p>
          <a:r>
            <a:rPr lang="en-US"/>
            <a:t>What is Machine Learning? (ML)</a:t>
          </a:r>
        </a:p>
      </dgm:t>
    </dgm:pt>
    <dgm:pt modelId="{E8D3550F-FD8A-4071-AEE1-A14D201A86A4}" type="parTrans" cxnId="{008FA98C-AB00-4E0E-A431-68EA94B2585D}">
      <dgm:prSet/>
      <dgm:spPr/>
      <dgm:t>
        <a:bodyPr/>
        <a:lstStyle/>
        <a:p>
          <a:endParaRPr lang="en-US"/>
        </a:p>
      </dgm:t>
    </dgm:pt>
    <dgm:pt modelId="{176572DD-04EB-4C20-B18A-0E3246D6EF40}" type="sibTrans" cxnId="{008FA98C-AB00-4E0E-A431-68EA94B2585D}">
      <dgm:prSet/>
      <dgm:spPr/>
      <dgm:t>
        <a:bodyPr/>
        <a:lstStyle/>
        <a:p>
          <a:endParaRPr lang="en-US"/>
        </a:p>
      </dgm:t>
    </dgm:pt>
    <dgm:pt modelId="{3852D533-95CB-4C1D-A734-627DC9D885DB}">
      <dgm:prSet/>
      <dgm:spPr/>
      <dgm:t>
        <a:bodyPr/>
        <a:lstStyle/>
        <a:p>
          <a:r>
            <a:rPr lang="en-US" dirty="0"/>
            <a:t>What ML is and Common Tasks</a:t>
          </a:r>
        </a:p>
      </dgm:t>
    </dgm:pt>
    <dgm:pt modelId="{E3274AFC-E052-4140-A6CF-25AD4ADE7FE4}" type="parTrans" cxnId="{2060B663-C3C1-43BE-BB43-560FBB4A9459}">
      <dgm:prSet/>
      <dgm:spPr/>
      <dgm:t>
        <a:bodyPr/>
        <a:lstStyle/>
        <a:p>
          <a:endParaRPr lang="en-US"/>
        </a:p>
      </dgm:t>
    </dgm:pt>
    <dgm:pt modelId="{FE1F4A5C-9ED0-4983-AE4B-2A632FF62905}" type="sibTrans" cxnId="{2060B663-C3C1-43BE-BB43-560FBB4A9459}">
      <dgm:prSet/>
      <dgm:spPr/>
      <dgm:t>
        <a:bodyPr/>
        <a:lstStyle/>
        <a:p>
          <a:endParaRPr lang="en-US"/>
        </a:p>
      </dgm:t>
    </dgm:pt>
    <dgm:pt modelId="{E53D854D-FD2D-4900-8BDE-929AD21246C9}">
      <dgm:prSet/>
      <dgm:spPr/>
      <dgm:t>
        <a:bodyPr/>
        <a:lstStyle/>
        <a:p>
          <a:r>
            <a:rPr lang="en-US" dirty="0"/>
            <a:t>Types of Learning</a:t>
          </a:r>
        </a:p>
      </dgm:t>
    </dgm:pt>
    <dgm:pt modelId="{47412B03-DE95-4AEB-B53B-FBA6AD037E4F}" type="parTrans" cxnId="{425633E9-0FBE-48D0-BC33-F283003E44DD}">
      <dgm:prSet/>
      <dgm:spPr/>
      <dgm:t>
        <a:bodyPr/>
        <a:lstStyle/>
        <a:p>
          <a:endParaRPr lang="en-US"/>
        </a:p>
      </dgm:t>
    </dgm:pt>
    <dgm:pt modelId="{E567C8CD-D359-4A70-A7D9-04EBCBF2DAC1}" type="sibTrans" cxnId="{425633E9-0FBE-48D0-BC33-F283003E44DD}">
      <dgm:prSet/>
      <dgm:spPr/>
      <dgm:t>
        <a:bodyPr/>
        <a:lstStyle/>
        <a:p>
          <a:endParaRPr lang="en-US"/>
        </a:p>
      </dgm:t>
    </dgm:pt>
    <dgm:pt modelId="{9AE3A920-058C-41A4-89F1-24663BC885AE}">
      <dgm:prSet/>
      <dgm:spPr/>
      <dgm:t>
        <a:bodyPr/>
        <a:lstStyle/>
        <a:p>
          <a:r>
            <a:rPr lang="en-US" dirty="0"/>
            <a:t>Classic Machine Learning Models</a:t>
          </a:r>
        </a:p>
      </dgm:t>
    </dgm:pt>
    <dgm:pt modelId="{B5484699-0BED-4C6B-BF5E-C419157BC3A0}" type="parTrans" cxnId="{5F00B54C-D0CE-4A6B-B139-6BDEA7C72873}">
      <dgm:prSet/>
      <dgm:spPr/>
      <dgm:t>
        <a:bodyPr/>
        <a:lstStyle/>
        <a:p>
          <a:endParaRPr lang="en-US"/>
        </a:p>
      </dgm:t>
    </dgm:pt>
    <dgm:pt modelId="{E5793231-074A-467C-BB02-D74F9128F7A1}" type="sibTrans" cxnId="{5F00B54C-D0CE-4A6B-B139-6BDEA7C72873}">
      <dgm:prSet/>
      <dgm:spPr/>
      <dgm:t>
        <a:bodyPr/>
        <a:lstStyle/>
        <a:p>
          <a:endParaRPr lang="en-US"/>
        </a:p>
      </dgm:t>
    </dgm:pt>
    <dgm:pt modelId="{515B6B7B-2223-48ED-9BBC-E22F99E48A88}">
      <dgm:prSet/>
      <dgm:spPr/>
      <dgm:t>
        <a:bodyPr/>
        <a:lstStyle/>
        <a:p>
          <a:r>
            <a:rPr lang="en-US" dirty="0"/>
            <a:t>Classification</a:t>
          </a:r>
        </a:p>
      </dgm:t>
    </dgm:pt>
    <dgm:pt modelId="{307867DD-1310-4EE5-B353-EDEB8872E487}" type="parTrans" cxnId="{8110326E-66A9-4A48-93F7-4861405EF1B2}">
      <dgm:prSet/>
      <dgm:spPr/>
      <dgm:t>
        <a:bodyPr/>
        <a:lstStyle/>
        <a:p>
          <a:endParaRPr lang="en-US"/>
        </a:p>
      </dgm:t>
    </dgm:pt>
    <dgm:pt modelId="{A7ACE29F-2800-42B2-9DB8-D17E099A3097}" type="sibTrans" cxnId="{8110326E-66A9-4A48-93F7-4861405EF1B2}">
      <dgm:prSet/>
      <dgm:spPr/>
      <dgm:t>
        <a:bodyPr/>
        <a:lstStyle/>
        <a:p>
          <a:endParaRPr lang="en-US"/>
        </a:p>
      </dgm:t>
    </dgm:pt>
    <dgm:pt modelId="{329BEE9B-1FE4-4338-8CBF-7C4A328875F5}">
      <dgm:prSet/>
      <dgm:spPr/>
      <dgm:t>
        <a:bodyPr/>
        <a:lstStyle/>
        <a:p>
          <a:r>
            <a:rPr lang="en-US" dirty="0"/>
            <a:t>k-Nearest Neighbors</a:t>
          </a:r>
        </a:p>
      </dgm:t>
    </dgm:pt>
    <dgm:pt modelId="{12D1A73A-CA78-4E09-9231-E2B8C7270071}" type="parTrans" cxnId="{5DB55F6E-851C-428B-B3A5-1CD748717F48}">
      <dgm:prSet/>
      <dgm:spPr/>
      <dgm:t>
        <a:bodyPr/>
        <a:lstStyle/>
        <a:p>
          <a:endParaRPr lang="en-US"/>
        </a:p>
      </dgm:t>
    </dgm:pt>
    <dgm:pt modelId="{70627C36-06B6-4C64-B4EB-4A1DF1B20E71}" type="sibTrans" cxnId="{5DB55F6E-851C-428B-B3A5-1CD748717F48}">
      <dgm:prSet/>
      <dgm:spPr/>
      <dgm:t>
        <a:bodyPr/>
        <a:lstStyle/>
        <a:p>
          <a:endParaRPr lang="en-US"/>
        </a:p>
      </dgm:t>
    </dgm:pt>
    <dgm:pt modelId="{3B39E4C2-BF23-4ABA-8531-73716D3C415D}">
      <dgm:prSet/>
      <dgm:spPr/>
      <dgm:t>
        <a:bodyPr/>
        <a:lstStyle/>
        <a:p>
          <a:r>
            <a:rPr lang="en-US" dirty="0"/>
            <a:t>Regression</a:t>
          </a:r>
        </a:p>
      </dgm:t>
    </dgm:pt>
    <dgm:pt modelId="{2488791A-6330-42D7-B063-87CD87CC0854}" type="parTrans" cxnId="{F2051236-391D-4A1F-BDAC-D122DEDA7717}">
      <dgm:prSet/>
      <dgm:spPr/>
      <dgm:t>
        <a:bodyPr/>
        <a:lstStyle/>
        <a:p>
          <a:endParaRPr lang="en-US"/>
        </a:p>
      </dgm:t>
    </dgm:pt>
    <dgm:pt modelId="{FA6EDFE0-6B99-4EC9-8F27-E5EE44180043}" type="sibTrans" cxnId="{F2051236-391D-4A1F-BDAC-D122DEDA7717}">
      <dgm:prSet/>
      <dgm:spPr/>
      <dgm:t>
        <a:bodyPr/>
        <a:lstStyle/>
        <a:p>
          <a:endParaRPr lang="en-US"/>
        </a:p>
      </dgm:t>
    </dgm:pt>
    <dgm:pt modelId="{FD6DAA7B-474F-4734-81B2-94A755134E7F}">
      <dgm:prSet/>
      <dgm:spPr/>
      <dgm:t>
        <a:bodyPr/>
        <a:lstStyle/>
        <a:p>
          <a:r>
            <a:rPr lang="en-US" dirty="0"/>
            <a:t>Linear Regression</a:t>
          </a:r>
        </a:p>
      </dgm:t>
    </dgm:pt>
    <dgm:pt modelId="{4596F1CE-1F8B-4B7D-90D3-34EDE99DA437}" type="parTrans" cxnId="{D97EC809-C9D7-44D9-9ABC-2ACEF9160652}">
      <dgm:prSet/>
      <dgm:spPr/>
      <dgm:t>
        <a:bodyPr/>
        <a:lstStyle/>
        <a:p>
          <a:endParaRPr lang="en-US"/>
        </a:p>
      </dgm:t>
    </dgm:pt>
    <dgm:pt modelId="{6F78733F-2B8A-4A5D-9C33-2854B7CA4F42}" type="sibTrans" cxnId="{D97EC809-C9D7-44D9-9ABC-2ACEF9160652}">
      <dgm:prSet/>
      <dgm:spPr/>
      <dgm:t>
        <a:bodyPr/>
        <a:lstStyle/>
        <a:p>
          <a:endParaRPr lang="en-US"/>
        </a:p>
      </dgm:t>
    </dgm:pt>
    <dgm:pt modelId="{23AFC76A-DCF5-4383-A6DD-E97D3F76534B}">
      <dgm:prSet/>
      <dgm:spPr/>
      <dgm:t>
        <a:bodyPr/>
        <a:lstStyle/>
        <a:p>
          <a:r>
            <a:rPr lang="en-US" dirty="0"/>
            <a:t>Steps of a Machine Learning Project</a:t>
          </a:r>
        </a:p>
      </dgm:t>
    </dgm:pt>
    <dgm:pt modelId="{C9FB27E3-C3C7-495E-ACF5-6155D3A3203B}" type="parTrans" cxnId="{00B05BD7-9168-46F7-B3AB-0D03D09AB194}">
      <dgm:prSet/>
      <dgm:spPr/>
      <dgm:t>
        <a:bodyPr/>
        <a:lstStyle/>
        <a:p>
          <a:endParaRPr lang="en-US"/>
        </a:p>
      </dgm:t>
    </dgm:pt>
    <dgm:pt modelId="{34B55D60-4EF8-4BE5-ADB4-5BC2AC35C16C}" type="sibTrans" cxnId="{00B05BD7-9168-46F7-B3AB-0D03D09AB194}">
      <dgm:prSet/>
      <dgm:spPr/>
      <dgm:t>
        <a:bodyPr/>
        <a:lstStyle/>
        <a:p>
          <a:endParaRPr lang="en-US"/>
        </a:p>
      </dgm:t>
    </dgm:pt>
    <dgm:pt modelId="{A4749529-0D60-4FF4-8DC8-DB15CD302174}">
      <dgm:prSet/>
      <dgm:spPr/>
      <dgm:t>
        <a:bodyPr/>
        <a:lstStyle/>
        <a:p>
          <a:r>
            <a:rPr lang="en-US" dirty="0"/>
            <a:t>Data Collection</a:t>
          </a:r>
        </a:p>
      </dgm:t>
    </dgm:pt>
    <dgm:pt modelId="{21749C35-35E6-4974-8CCA-21AE662236CB}" type="parTrans" cxnId="{E91BF58F-10D5-4F0A-B1E2-DABD0A52137F}">
      <dgm:prSet/>
      <dgm:spPr/>
      <dgm:t>
        <a:bodyPr/>
        <a:lstStyle/>
        <a:p>
          <a:endParaRPr lang="en-US"/>
        </a:p>
      </dgm:t>
    </dgm:pt>
    <dgm:pt modelId="{A0A94DFD-DA78-4377-8D7D-8A7397D4F9BB}" type="sibTrans" cxnId="{E91BF58F-10D5-4F0A-B1E2-DABD0A52137F}">
      <dgm:prSet/>
      <dgm:spPr/>
      <dgm:t>
        <a:bodyPr/>
        <a:lstStyle/>
        <a:p>
          <a:endParaRPr lang="en-US"/>
        </a:p>
      </dgm:t>
    </dgm:pt>
    <dgm:pt modelId="{4570475D-320D-4042-9FBF-F44AA7D62727}">
      <dgm:prSet/>
      <dgm:spPr/>
      <dgm:t>
        <a:bodyPr/>
        <a:lstStyle/>
        <a:p>
          <a:r>
            <a:rPr lang="en-US" dirty="0"/>
            <a:t>Data Preprocessing</a:t>
          </a:r>
        </a:p>
      </dgm:t>
    </dgm:pt>
    <dgm:pt modelId="{E48BC131-05B3-4E14-B78A-AC0E46C4D01B}" type="parTrans" cxnId="{E34AA540-CB27-49D3-8D3C-00EF4CB947FA}">
      <dgm:prSet/>
      <dgm:spPr/>
      <dgm:t>
        <a:bodyPr/>
        <a:lstStyle/>
        <a:p>
          <a:endParaRPr lang="en-US"/>
        </a:p>
      </dgm:t>
    </dgm:pt>
    <dgm:pt modelId="{897AF906-F919-497B-91C5-23EA16B07D27}" type="sibTrans" cxnId="{E34AA540-CB27-49D3-8D3C-00EF4CB947FA}">
      <dgm:prSet/>
      <dgm:spPr/>
      <dgm:t>
        <a:bodyPr/>
        <a:lstStyle/>
        <a:p>
          <a:endParaRPr lang="en-US"/>
        </a:p>
      </dgm:t>
    </dgm:pt>
    <dgm:pt modelId="{DD24AB76-7563-4252-A5F6-6F648692B511}">
      <dgm:prSet/>
      <dgm:spPr/>
      <dgm:t>
        <a:bodyPr/>
        <a:lstStyle/>
        <a:p>
          <a:r>
            <a:rPr lang="en-US"/>
            <a:t>Exploratory Data Analysis (EDA)</a:t>
          </a:r>
        </a:p>
      </dgm:t>
    </dgm:pt>
    <dgm:pt modelId="{F105D224-0B09-49AD-A0D4-46822862A1F9}" type="parTrans" cxnId="{14E041E2-FBA0-488C-879A-60FB2FA20E65}">
      <dgm:prSet/>
      <dgm:spPr/>
      <dgm:t>
        <a:bodyPr/>
        <a:lstStyle/>
        <a:p>
          <a:endParaRPr lang="en-US"/>
        </a:p>
      </dgm:t>
    </dgm:pt>
    <dgm:pt modelId="{EE8657F9-DC26-4052-A533-8074CDDC0CE5}" type="sibTrans" cxnId="{14E041E2-FBA0-488C-879A-60FB2FA20E65}">
      <dgm:prSet/>
      <dgm:spPr/>
      <dgm:t>
        <a:bodyPr/>
        <a:lstStyle/>
        <a:p>
          <a:endParaRPr lang="en-US"/>
        </a:p>
      </dgm:t>
    </dgm:pt>
    <dgm:pt modelId="{64AD2B41-A690-40E7-BA10-A9FCAB54967D}">
      <dgm:prSet/>
      <dgm:spPr/>
      <dgm:t>
        <a:bodyPr/>
        <a:lstStyle/>
        <a:p>
          <a:r>
            <a:rPr lang="en-US"/>
            <a:t>Data Cleaning</a:t>
          </a:r>
        </a:p>
      </dgm:t>
    </dgm:pt>
    <dgm:pt modelId="{A65CE802-C760-4B44-930D-994725D0A521}" type="parTrans" cxnId="{ECDE8E71-499F-4036-AD1C-5293917E4A92}">
      <dgm:prSet/>
      <dgm:spPr/>
      <dgm:t>
        <a:bodyPr/>
        <a:lstStyle/>
        <a:p>
          <a:endParaRPr lang="en-US"/>
        </a:p>
      </dgm:t>
    </dgm:pt>
    <dgm:pt modelId="{68984B8B-B7A4-492A-B7B8-65EFA90D89E5}" type="sibTrans" cxnId="{ECDE8E71-499F-4036-AD1C-5293917E4A92}">
      <dgm:prSet/>
      <dgm:spPr/>
      <dgm:t>
        <a:bodyPr/>
        <a:lstStyle/>
        <a:p>
          <a:endParaRPr lang="en-US"/>
        </a:p>
      </dgm:t>
    </dgm:pt>
    <dgm:pt modelId="{D5BA89C2-4C99-474C-8F81-A5D8416CC114}">
      <dgm:prSet/>
      <dgm:spPr/>
      <dgm:t>
        <a:bodyPr/>
        <a:lstStyle/>
        <a:p>
          <a:r>
            <a:rPr lang="en-US"/>
            <a:t>Feature Extraction/Selection</a:t>
          </a:r>
        </a:p>
      </dgm:t>
    </dgm:pt>
    <dgm:pt modelId="{468105C9-D7A0-43C9-90F3-6C3559CD7E8F}" type="parTrans" cxnId="{EA4AE9CD-E25E-466A-BAC9-3CAB703B51AB}">
      <dgm:prSet/>
      <dgm:spPr/>
      <dgm:t>
        <a:bodyPr/>
        <a:lstStyle/>
        <a:p>
          <a:endParaRPr lang="en-US"/>
        </a:p>
      </dgm:t>
    </dgm:pt>
    <dgm:pt modelId="{3B46C685-D63A-4C2A-9F3A-19042CCDFD0D}" type="sibTrans" cxnId="{EA4AE9CD-E25E-466A-BAC9-3CAB703B51AB}">
      <dgm:prSet/>
      <dgm:spPr/>
      <dgm:t>
        <a:bodyPr/>
        <a:lstStyle/>
        <a:p>
          <a:endParaRPr lang="en-US"/>
        </a:p>
      </dgm:t>
    </dgm:pt>
    <dgm:pt modelId="{5F7B6AF1-A28D-4FBE-B5EF-62291D48B6FD}">
      <dgm:prSet/>
      <dgm:spPr/>
      <dgm:t>
        <a:bodyPr/>
        <a:lstStyle/>
        <a:p>
          <a:r>
            <a:rPr lang="en-US" dirty="0"/>
            <a:t>Model Selection, Performance, and Hyperparameter Tuning</a:t>
          </a:r>
        </a:p>
      </dgm:t>
    </dgm:pt>
    <dgm:pt modelId="{9F1C74BE-4446-481A-9DE0-9F3E72B869A4}" type="parTrans" cxnId="{F6CC72F1-D6DB-45B0-B4E8-730242263BFA}">
      <dgm:prSet/>
      <dgm:spPr/>
      <dgm:t>
        <a:bodyPr/>
        <a:lstStyle/>
        <a:p>
          <a:endParaRPr lang="en-US"/>
        </a:p>
      </dgm:t>
    </dgm:pt>
    <dgm:pt modelId="{604DB2E1-3055-4FA2-BC96-AF702533C68B}" type="sibTrans" cxnId="{F6CC72F1-D6DB-45B0-B4E8-730242263BFA}">
      <dgm:prSet/>
      <dgm:spPr/>
      <dgm:t>
        <a:bodyPr/>
        <a:lstStyle/>
        <a:p>
          <a:endParaRPr lang="en-US"/>
        </a:p>
      </dgm:t>
    </dgm:pt>
    <dgm:pt modelId="{79DD9D46-D196-5649-828B-74F0F699F786}">
      <dgm:prSet/>
      <dgm:spPr/>
      <dgm:t>
        <a:bodyPr/>
        <a:lstStyle/>
        <a:p>
          <a:r>
            <a:rPr lang="en-US" dirty="0"/>
            <a:t>Training and Testing Data</a:t>
          </a:r>
        </a:p>
      </dgm:t>
    </dgm:pt>
    <dgm:pt modelId="{794E73DF-2B11-8849-B8C1-01CEAA183785}" type="parTrans" cxnId="{2560C233-2F11-FA4A-9D2A-F0086FD341DE}">
      <dgm:prSet/>
      <dgm:spPr/>
      <dgm:t>
        <a:bodyPr/>
        <a:lstStyle/>
        <a:p>
          <a:endParaRPr lang="en-US"/>
        </a:p>
      </dgm:t>
    </dgm:pt>
    <dgm:pt modelId="{72330C7C-9282-A24C-9054-B6620A47F01A}" type="sibTrans" cxnId="{2560C233-2F11-FA4A-9D2A-F0086FD341DE}">
      <dgm:prSet/>
      <dgm:spPr/>
      <dgm:t>
        <a:bodyPr/>
        <a:lstStyle/>
        <a:p>
          <a:endParaRPr lang="en-US"/>
        </a:p>
      </dgm:t>
    </dgm:pt>
    <dgm:pt modelId="{B5FB2498-F443-6948-B112-5D3D125CFE88}">
      <dgm:prSet/>
      <dgm:spPr/>
      <dgm:t>
        <a:bodyPr/>
        <a:lstStyle/>
        <a:p>
          <a:r>
            <a:rPr lang="en-US" dirty="0"/>
            <a:t>Linear Model</a:t>
          </a:r>
        </a:p>
      </dgm:t>
    </dgm:pt>
    <dgm:pt modelId="{2E77C680-2181-7A45-9BB7-FA51E9273E1B}" type="parTrans" cxnId="{48F60184-AEDA-334D-A435-64079202AC46}">
      <dgm:prSet/>
      <dgm:spPr/>
      <dgm:t>
        <a:bodyPr/>
        <a:lstStyle/>
        <a:p>
          <a:endParaRPr lang="en-US"/>
        </a:p>
      </dgm:t>
    </dgm:pt>
    <dgm:pt modelId="{6E0B7BB6-010D-E041-925F-A38430550719}" type="sibTrans" cxnId="{48F60184-AEDA-334D-A435-64079202AC46}">
      <dgm:prSet/>
      <dgm:spPr/>
      <dgm:t>
        <a:bodyPr/>
        <a:lstStyle/>
        <a:p>
          <a:endParaRPr lang="en-US"/>
        </a:p>
      </dgm:t>
    </dgm:pt>
    <dgm:pt modelId="{46BA172C-02D2-6840-A71B-C4D7D2DDC139}">
      <dgm:prSet/>
      <dgm:spPr/>
      <dgm:t>
        <a:bodyPr/>
        <a:lstStyle/>
        <a:p>
          <a:r>
            <a:rPr lang="en-US" dirty="0"/>
            <a:t>Loss Function</a:t>
          </a:r>
        </a:p>
      </dgm:t>
    </dgm:pt>
    <dgm:pt modelId="{AFB04A47-9EA3-464E-992B-C1D8E5D27627}" type="parTrans" cxnId="{AA5D5184-FE42-944D-B8C4-5414E7B0C657}">
      <dgm:prSet/>
      <dgm:spPr/>
      <dgm:t>
        <a:bodyPr/>
        <a:lstStyle/>
        <a:p>
          <a:endParaRPr lang="en-US"/>
        </a:p>
      </dgm:t>
    </dgm:pt>
    <dgm:pt modelId="{7B43A085-E055-934F-9AE7-0E2F807C7E41}" type="sibTrans" cxnId="{AA5D5184-FE42-944D-B8C4-5414E7B0C657}">
      <dgm:prSet/>
      <dgm:spPr/>
      <dgm:t>
        <a:bodyPr/>
        <a:lstStyle/>
        <a:p>
          <a:endParaRPr lang="en-US"/>
        </a:p>
      </dgm:t>
    </dgm:pt>
    <dgm:pt modelId="{68C09BA2-7362-D245-8D3B-9E12DB687736}">
      <dgm:prSet/>
      <dgm:spPr/>
      <dgm:t>
        <a:bodyPr/>
        <a:lstStyle/>
        <a:p>
          <a:r>
            <a:rPr lang="en-US" dirty="0"/>
            <a:t>Learning Algorithm</a:t>
          </a:r>
        </a:p>
      </dgm:t>
    </dgm:pt>
    <dgm:pt modelId="{FD879420-94B0-9740-8867-4E475B094CE0}" type="parTrans" cxnId="{9CF2F5F8-8CDB-954A-8DC3-6008C2E6320D}">
      <dgm:prSet/>
      <dgm:spPr/>
      <dgm:t>
        <a:bodyPr/>
        <a:lstStyle/>
        <a:p>
          <a:endParaRPr lang="en-US"/>
        </a:p>
      </dgm:t>
    </dgm:pt>
    <dgm:pt modelId="{78EB269A-374B-A046-8A0C-5C02EE8695CB}" type="sibTrans" cxnId="{9CF2F5F8-8CDB-954A-8DC3-6008C2E6320D}">
      <dgm:prSet/>
      <dgm:spPr/>
      <dgm:t>
        <a:bodyPr/>
        <a:lstStyle/>
        <a:p>
          <a:endParaRPr lang="en-US"/>
        </a:p>
      </dgm:t>
    </dgm:pt>
    <dgm:pt modelId="{AF371560-A1A8-1C4B-98D5-2DC5D53E408E}">
      <dgm:prSet/>
      <dgm:spPr/>
      <dgm:t>
        <a:bodyPr/>
        <a:lstStyle/>
        <a:p>
          <a:r>
            <a:rPr lang="en-US" dirty="0"/>
            <a:t>Logistic Regression and Support Vector Machines</a:t>
          </a:r>
        </a:p>
      </dgm:t>
    </dgm:pt>
    <dgm:pt modelId="{28EAE32A-F7B1-9B41-A70D-6BDD781D1ED3}" type="parTrans" cxnId="{2AF0F164-238A-9547-B113-B43A0D425078}">
      <dgm:prSet/>
      <dgm:spPr/>
      <dgm:t>
        <a:bodyPr/>
        <a:lstStyle/>
        <a:p>
          <a:endParaRPr lang="en-US"/>
        </a:p>
      </dgm:t>
    </dgm:pt>
    <dgm:pt modelId="{0B3F1027-F807-FA4A-97AA-B0671547D045}" type="sibTrans" cxnId="{2AF0F164-238A-9547-B113-B43A0D425078}">
      <dgm:prSet/>
      <dgm:spPr/>
      <dgm:t>
        <a:bodyPr/>
        <a:lstStyle/>
        <a:p>
          <a:endParaRPr lang="en-US"/>
        </a:p>
      </dgm:t>
    </dgm:pt>
    <dgm:pt modelId="{B1A9B683-7BF1-7741-8E55-6CF9242131EF}">
      <dgm:prSet/>
      <dgm:spPr/>
      <dgm:t>
        <a:bodyPr/>
        <a:lstStyle/>
        <a:p>
          <a:r>
            <a:rPr lang="en-US" dirty="0"/>
            <a:t>Dimensionality Reduction: PCA</a:t>
          </a:r>
        </a:p>
      </dgm:t>
    </dgm:pt>
    <dgm:pt modelId="{1B00FD25-F4DD-C84E-A75D-A765E892DE42}" type="parTrans" cxnId="{FB49ED3F-C55E-7346-A0A2-CC93F632272C}">
      <dgm:prSet/>
      <dgm:spPr/>
      <dgm:t>
        <a:bodyPr/>
        <a:lstStyle/>
        <a:p>
          <a:endParaRPr lang="en-US"/>
        </a:p>
      </dgm:t>
    </dgm:pt>
    <dgm:pt modelId="{65A86F2E-FB7D-EA42-8F47-7D6BC42FE6C7}" type="sibTrans" cxnId="{FB49ED3F-C55E-7346-A0A2-CC93F632272C}">
      <dgm:prSet/>
      <dgm:spPr/>
      <dgm:t>
        <a:bodyPr/>
        <a:lstStyle/>
        <a:p>
          <a:endParaRPr lang="en-US"/>
        </a:p>
      </dgm:t>
    </dgm:pt>
    <dgm:pt modelId="{B433F380-1927-934D-B7CA-3FE1BA91191F}">
      <dgm:prSet/>
      <dgm:spPr/>
      <dgm:t>
        <a:bodyPr/>
        <a:lstStyle/>
        <a:p>
          <a:r>
            <a:rPr lang="en-US" dirty="0"/>
            <a:t>BeautifulSoup/Selenium</a:t>
          </a:r>
        </a:p>
      </dgm:t>
    </dgm:pt>
    <dgm:pt modelId="{2A38497B-D86B-F943-882D-DA9E6F8AC582}" type="parTrans" cxnId="{CA6260CD-9920-674F-9A56-5F15CD7BB89F}">
      <dgm:prSet/>
      <dgm:spPr/>
      <dgm:t>
        <a:bodyPr/>
        <a:lstStyle/>
        <a:p>
          <a:endParaRPr lang="en-US"/>
        </a:p>
      </dgm:t>
    </dgm:pt>
    <dgm:pt modelId="{93B70C47-0045-6143-8C93-EB7B78F272FC}" type="sibTrans" cxnId="{CA6260CD-9920-674F-9A56-5F15CD7BB89F}">
      <dgm:prSet/>
      <dgm:spPr/>
      <dgm:t>
        <a:bodyPr/>
        <a:lstStyle/>
        <a:p>
          <a:endParaRPr lang="en-US"/>
        </a:p>
      </dgm:t>
    </dgm:pt>
    <dgm:pt modelId="{DCCBC209-D2A4-9140-A47A-6E09551D8524}" type="pres">
      <dgm:prSet presAssocID="{A7305B60-7D0D-4209-AD59-805B5C9BC963}" presName="linear" presStyleCnt="0">
        <dgm:presLayoutVars>
          <dgm:dir/>
          <dgm:animLvl val="lvl"/>
          <dgm:resizeHandles val="exact"/>
        </dgm:presLayoutVars>
      </dgm:prSet>
      <dgm:spPr/>
    </dgm:pt>
    <dgm:pt modelId="{14130F02-8367-B84C-A84A-3FB1BB3F3D79}" type="pres">
      <dgm:prSet presAssocID="{D62206D2-8EC6-4184-900A-70D35DE3BEE0}" presName="parentLin" presStyleCnt="0"/>
      <dgm:spPr/>
    </dgm:pt>
    <dgm:pt modelId="{D6B45809-BAB0-CF45-9459-9A7FCE6AA567}" type="pres">
      <dgm:prSet presAssocID="{D62206D2-8EC6-4184-900A-70D35DE3BEE0}" presName="parentLeftMargin" presStyleLbl="node1" presStyleIdx="0" presStyleCnt="3"/>
      <dgm:spPr/>
    </dgm:pt>
    <dgm:pt modelId="{9F2C6D95-1FA5-1E4A-B7FD-60AED8DFE794}" type="pres">
      <dgm:prSet presAssocID="{D62206D2-8EC6-4184-900A-70D35DE3BEE0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6583E236-F6DF-6041-A7CA-E5F390DE766E}" type="pres">
      <dgm:prSet presAssocID="{D62206D2-8EC6-4184-900A-70D35DE3BEE0}" presName="negativeSpace" presStyleCnt="0"/>
      <dgm:spPr/>
    </dgm:pt>
    <dgm:pt modelId="{46CACDA6-4CAF-DB4E-B6FD-D3FD0BF8DB29}" type="pres">
      <dgm:prSet presAssocID="{D62206D2-8EC6-4184-900A-70D35DE3BEE0}" presName="childText" presStyleLbl="conFgAcc1" presStyleIdx="0" presStyleCnt="3">
        <dgm:presLayoutVars>
          <dgm:bulletEnabled val="1"/>
        </dgm:presLayoutVars>
      </dgm:prSet>
      <dgm:spPr/>
    </dgm:pt>
    <dgm:pt modelId="{57157A8B-1810-6E40-8275-17F5E9DA75B7}" type="pres">
      <dgm:prSet presAssocID="{176572DD-04EB-4C20-B18A-0E3246D6EF40}" presName="spaceBetweenRectangles" presStyleCnt="0"/>
      <dgm:spPr/>
    </dgm:pt>
    <dgm:pt modelId="{AFFE4535-7388-3048-B350-7712C769CDE1}" type="pres">
      <dgm:prSet presAssocID="{9AE3A920-058C-41A4-89F1-24663BC885AE}" presName="parentLin" presStyleCnt="0"/>
      <dgm:spPr/>
    </dgm:pt>
    <dgm:pt modelId="{F7CF94F6-4B54-2C4B-81C9-CB18FB40E4A6}" type="pres">
      <dgm:prSet presAssocID="{9AE3A920-058C-41A4-89F1-24663BC885AE}" presName="parentLeftMargin" presStyleLbl="node1" presStyleIdx="0" presStyleCnt="3"/>
      <dgm:spPr/>
    </dgm:pt>
    <dgm:pt modelId="{E0AF5F28-99E9-E34D-979B-00D9A185E7B8}" type="pres">
      <dgm:prSet presAssocID="{9AE3A920-058C-41A4-89F1-24663BC885AE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D309B968-5E7F-D74A-8019-BA4132F043D2}" type="pres">
      <dgm:prSet presAssocID="{9AE3A920-058C-41A4-89F1-24663BC885AE}" presName="negativeSpace" presStyleCnt="0"/>
      <dgm:spPr/>
    </dgm:pt>
    <dgm:pt modelId="{10C7E47A-1050-0945-ADE5-D2F55ACE18D3}" type="pres">
      <dgm:prSet presAssocID="{9AE3A920-058C-41A4-89F1-24663BC885AE}" presName="childText" presStyleLbl="conFgAcc1" presStyleIdx="1" presStyleCnt="3">
        <dgm:presLayoutVars>
          <dgm:bulletEnabled val="1"/>
        </dgm:presLayoutVars>
      </dgm:prSet>
      <dgm:spPr/>
    </dgm:pt>
    <dgm:pt modelId="{49E80AE8-EB2D-9B48-9D81-567F6F8C0648}" type="pres">
      <dgm:prSet presAssocID="{E5793231-074A-467C-BB02-D74F9128F7A1}" presName="spaceBetweenRectangles" presStyleCnt="0"/>
      <dgm:spPr/>
    </dgm:pt>
    <dgm:pt modelId="{C6783068-D528-DF47-908D-BB0F620937F9}" type="pres">
      <dgm:prSet presAssocID="{23AFC76A-DCF5-4383-A6DD-E97D3F76534B}" presName="parentLin" presStyleCnt="0"/>
      <dgm:spPr/>
    </dgm:pt>
    <dgm:pt modelId="{E8A21C10-D55A-D549-9DCC-A1BF1C5BA584}" type="pres">
      <dgm:prSet presAssocID="{23AFC76A-DCF5-4383-A6DD-E97D3F76534B}" presName="parentLeftMargin" presStyleLbl="node1" presStyleIdx="1" presStyleCnt="3"/>
      <dgm:spPr/>
    </dgm:pt>
    <dgm:pt modelId="{22DDC264-AF9B-AD4A-A7F1-332D2FDEE244}" type="pres">
      <dgm:prSet presAssocID="{23AFC76A-DCF5-4383-A6DD-E97D3F76534B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1DE5A380-EE28-4146-AC48-13180AC8DA37}" type="pres">
      <dgm:prSet presAssocID="{23AFC76A-DCF5-4383-A6DD-E97D3F76534B}" presName="negativeSpace" presStyleCnt="0"/>
      <dgm:spPr/>
    </dgm:pt>
    <dgm:pt modelId="{C7BCC8DC-E3D4-6440-B5A2-0DC3E679D84B}" type="pres">
      <dgm:prSet presAssocID="{23AFC76A-DCF5-4383-A6DD-E97D3F76534B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25EECB06-D03E-E648-8550-E570EB33CF2A}" type="presOf" srcId="{FD6DAA7B-474F-4734-81B2-94A755134E7F}" destId="{10C7E47A-1050-0945-ADE5-D2F55ACE18D3}" srcOrd="0" destOrd="7" presId="urn:microsoft.com/office/officeart/2005/8/layout/list1"/>
    <dgm:cxn modelId="{13420608-6143-8842-9DBF-7D0D6380A8FF}" type="presOf" srcId="{9AE3A920-058C-41A4-89F1-24663BC885AE}" destId="{F7CF94F6-4B54-2C4B-81C9-CB18FB40E4A6}" srcOrd="0" destOrd="0" presId="urn:microsoft.com/office/officeart/2005/8/layout/list1"/>
    <dgm:cxn modelId="{D97EC809-C9D7-44D9-9ABC-2ACEF9160652}" srcId="{3B39E4C2-BF23-4ABA-8531-73716D3C415D}" destId="{FD6DAA7B-474F-4734-81B2-94A755134E7F}" srcOrd="0" destOrd="0" parTransId="{4596F1CE-1F8B-4B7D-90D3-34EDE99DA437}" sibTransId="{6F78733F-2B8A-4A5D-9C33-2854B7CA4F42}"/>
    <dgm:cxn modelId="{505EBC0E-E8C8-B24E-9B03-3D09CA5EA9EB}" type="presOf" srcId="{D5BA89C2-4C99-474C-8F81-A5D8416CC114}" destId="{C7BCC8DC-E3D4-6440-B5A2-0DC3E679D84B}" srcOrd="0" destOrd="5" presId="urn:microsoft.com/office/officeart/2005/8/layout/list1"/>
    <dgm:cxn modelId="{5FE00512-3835-5241-B1A7-D848844DFE40}" type="presOf" srcId="{79DD9D46-D196-5649-828B-74F0F699F786}" destId="{46CACDA6-4CAF-DB4E-B6FD-D3FD0BF8DB29}" srcOrd="0" destOrd="2" presId="urn:microsoft.com/office/officeart/2005/8/layout/list1"/>
    <dgm:cxn modelId="{A332681B-8E76-0B4F-880B-6A4F9180D464}" type="presOf" srcId="{DD24AB76-7563-4252-A5F6-6F648692B511}" destId="{C7BCC8DC-E3D4-6440-B5A2-0DC3E679D84B}" srcOrd="0" destOrd="3" presId="urn:microsoft.com/office/officeart/2005/8/layout/list1"/>
    <dgm:cxn modelId="{2560C233-2F11-FA4A-9D2A-F0086FD341DE}" srcId="{3852D533-95CB-4C1D-A734-627DC9D885DB}" destId="{79DD9D46-D196-5649-828B-74F0F699F786}" srcOrd="1" destOrd="0" parTransId="{794E73DF-2B11-8849-B8C1-01CEAA183785}" sibTransId="{72330C7C-9282-A24C-9054-B6620A47F01A}"/>
    <dgm:cxn modelId="{B03F2834-DD0E-D144-8348-83BB600D4398}" type="presOf" srcId="{9AE3A920-058C-41A4-89F1-24663BC885AE}" destId="{E0AF5F28-99E9-E34D-979B-00D9A185E7B8}" srcOrd="1" destOrd="0" presId="urn:microsoft.com/office/officeart/2005/8/layout/list1"/>
    <dgm:cxn modelId="{F2051236-391D-4A1F-BDAC-D122DEDA7717}" srcId="{9AE3A920-058C-41A4-89F1-24663BC885AE}" destId="{3B39E4C2-BF23-4ABA-8531-73716D3C415D}" srcOrd="2" destOrd="0" parTransId="{2488791A-6330-42D7-B063-87CD87CC0854}" sibTransId="{FA6EDFE0-6B99-4EC9-8F27-E5EE44180043}"/>
    <dgm:cxn modelId="{A4D0973A-3375-D541-A167-B504A1F911E7}" type="presOf" srcId="{23AFC76A-DCF5-4383-A6DD-E97D3F76534B}" destId="{E8A21C10-D55A-D549-9DCC-A1BF1C5BA584}" srcOrd="0" destOrd="0" presId="urn:microsoft.com/office/officeart/2005/8/layout/list1"/>
    <dgm:cxn modelId="{FB49ED3F-C55E-7346-A0A2-CC93F632272C}" srcId="{9AE3A920-058C-41A4-89F1-24663BC885AE}" destId="{B1A9B683-7BF1-7741-8E55-6CF9242131EF}" srcOrd="3" destOrd="0" parTransId="{1B00FD25-F4DD-C84E-A75D-A765E892DE42}" sibTransId="{65A86F2E-FB7D-EA42-8F47-7D6BC42FE6C7}"/>
    <dgm:cxn modelId="{E34AA540-CB27-49D3-8D3C-00EF4CB947FA}" srcId="{23AFC76A-DCF5-4383-A6DD-E97D3F76534B}" destId="{4570475D-320D-4042-9FBF-F44AA7D62727}" srcOrd="1" destOrd="0" parTransId="{E48BC131-05B3-4E14-B78A-AC0E46C4D01B}" sibTransId="{897AF906-F919-497B-91C5-23EA16B07D27}"/>
    <dgm:cxn modelId="{5F00B54C-D0CE-4A6B-B139-6BDEA7C72873}" srcId="{A7305B60-7D0D-4209-AD59-805B5C9BC963}" destId="{9AE3A920-058C-41A4-89F1-24663BC885AE}" srcOrd="1" destOrd="0" parTransId="{B5484699-0BED-4C6B-BF5E-C419157BC3A0}" sibTransId="{E5793231-074A-467C-BB02-D74F9128F7A1}"/>
    <dgm:cxn modelId="{EADBA44F-1873-554E-9CED-379B216C7BC1}" type="presOf" srcId="{A7305B60-7D0D-4209-AD59-805B5C9BC963}" destId="{DCCBC209-D2A4-9140-A47A-6E09551D8524}" srcOrd="0" destOrd="0" presId="urn:microsoft.com/office/officeart/2005/8/layout/list1"/>
    <dgm:cxn modelId="{2060B663-C3C1-43BE-BB43-560FBB4A9459}" srcId="{D62206D2-8EC6-4184-900A-70D35DE3BEE0}" destId="{3852D533-95CB-4C1D-A734-627DC9D885DB}" srcOrd="0" destOrd="0" parTransId="{E3274AFC-E052-4140-A6CF-25AD4ADE7FE4}" sibTransId="{FE1F4A5C-9ED0-4983-AE4B-2A632FF62905}"/>
    <dgm:cxn modelId="{2AF0F164-238A-9547-B113-B43A0D425078}" srcId="{515B6B7B-2223-48ED-9BBC-E22F99E48A88}" destId="{AF371560-A1A8-1C4B-98D5-2DC5D53E408E}" srcOrd="1" destOrd="0" parTransId="{28EAE32A-F7B1-9B41-A70D-6BDD781D1ED3}" sibTransId="{0B3F1027-F807-FA4A-97AA-B0671547D045}"/>
    <dgm:cxn modelId="{B2142567-8376-0C4E-A73F-764C1DC973E0}" type="presOf" srcId="{46BA172C-02D2-6840-A71B-C4D7D2DDC139}" destId="{10C7E47A-1050-0945-ADE5-D2F55ACE18D3}" srcOrd="0" destOrd="4" presId="urn:microsoft.com/office/officeart/2005/8/layout/list1"/>
    <dgm:cxn modelId="{6061FB6D-4043-1B45-BFAF-E974EC579C17}" type="presOf" srcId="{D62206D2-8EC6-4184-900A-70D35DE3BEE0}" destId="{D6B45809-BAB0-CF45-9459-9A7FCE6AA567}" srcOrd="0" destOrd="0" presId="urn:microsoft.com/office/officeart/2005/8/layout/list1"/>
    <dgm:cxn modelId="{8110326E-66A9-4A48-93F7-4861405EF1B2}" srcId="{9AE3A920-058C-41A4-89F1-24663BC885AE}" destId="{515B6B7B-2223-48ED-9BBC-E22F99E48A88}" srcOrd="0" destOrd="0" parTransId="{307867DD-1310-4EE5-B353-EDEB8872E487}" sibTransId="{A7ACE29F-2800-42B2-9DB8-D17E099A3097}"/>
    <dgm:cxn modelId="{5DB55F6E-851C-428B-B3A5-1CD748717F48}" srcId="{515B6B7B-2223-48ED-9BBC-E22F99E48A88}" destId="{329BEE9B-1FE4-4338-8CBF-7C4A328875F5}" srcOrd="0" destOrd="0" parTransId="{12D1A73A-CA78-4E09-9231-E2B8C7270071}" sibTransId="{70627C36-06B6-4C64-B4EB-4A1DF1B20E71}"/>
    <dgm:cxn modelId="{C41A9A6E-4489-C544-8EE2-A61122DAAA9A}" type="presOf" srcId="{B433F380-1927-934D-B7CA-3FE1BA91191F}" destId="{C7BCC8DC-E3D4-6440-B5A2-0DC3E679D84B}" srcOrd="0" destOrd="1" presId="urn:microsoft.com/office/officeart/2005/8/layout/list1"/>
    <dgm:cxn modelId="{ECDE8E71-499F-4036-AD1C-5293917E4A92}" srcId="{4570475D-320D-4042-9FBF-F44AA7D62727}" destId="{64AD2B41-A690-40E7-BA10-A9FCAB54967D}" srcOrd="1" destOrd="0" parTransId="{A65CE802-C760-4B44-930D-994725D0A521}" sibTransId="{68984B8B-B7A4-492A-B7B8-65EFA90D89E5}"/>
    <dgm:cxn modelId="{5B470E76-F9A1-A34A-9825-B7FD0975F2E3}" type="presOf" srcId="{AF371560-A1A8-1C4B-98D5-2DC5D53E408E}" destId="{10C7E47A-1050-0945-ADE5-D2F55ACE18D3}" srcOrd="0" destOrd="2" presId="urn:microsoft.com/office/officeart/2005/8/layout/list1"/>
    <dgm:cxn modelId="{8C817677-B672-D44D-A80C-91E984634668}" type="presOf" srcId="{3B39E4C2-BF23-4ABA-8531-73716D3C415D}" destId="{10C7E47A-1050-0945-ADE5-D2F55ACE18D3}" srcOrd="0" destOrd="6" presId="urn:microsoft.com/office/officeart/2005/8/layout/list1"/>
    <dgm:cxn modelId="{00C8477A-3C35-4E46-BBFA-0C7E6FD0A459}" type="presOf" srcId="{B1A9B683-7BF1-7741-8E55-6CF9242131EF}" destId="{10C7E47A-1050-0945-ADE5-D2F55ACE18D3}" srcOrd="0" destOrd="8" presId="urn:microsoft.com/office/officeart/2005/8/layout/list1"/>
    <dgm:cxn modelId="{C7B9FB7A-9B24-8341-8472-7B166F46BBCE}" type="presOf" srcId="{D62206D2-8EC6-4184-900A-70D35DE3BEE0}" destId="{9F2C6D95-1FA5-1E4A-B7FD-60AED8DFE794}" srcOrd="1" destOrd="0" presId="urn:microsoft.com/office/officeart/2005/8/layout/list1"/>
    <dgm:cxn modelId="{2C952A82-19BA-FB48-951E-6E6B8D78E975}" type="presOf" srcId="{A4749529-0D60-4FF4-8DC8-DB15CD302174}" destId="{C7BCC8DC-E3D4-6440-B5A2-0DC3E679D84B}" srcOrd="0" destOrd="0" presId="urn:microsoft.com/office/officeart/2005/8/layout/list1"/>
    <dgm:cxn modelId="{D8488283-1CAF-614C-878A-E361CBDFD12D}" type="presOf" srcId="{E53D854D-FD2D-4900-8BDE-929AD21246C9}" destId="{46CACDA6-4CAF-DB4E-B6FD-D3FD0BF8DB29}" srcOrd="0" destOrd="1" presId="urn:microsoft.com/office/officeart/2005/8/layout/list1"/>
    <dgm:cxn modelId="{48F60184-AEDA-334D-A435-64079202AC46}" srcId="{9AE3A920-058C-41A4-89F1-24663BC885AE}" destId="{B5FB2498-F443-6948-B112-5D3D125CFE88}" srcOrd="1" destOrd="0" parTransId="{2E77C680-2181-7A45-9BB7-FA51E9273E1B}" sibTransId="{6E0B7BB6-010D-E041-925F-A38430550719}"/>
    <dgm:cxn modelId="{AA5D5184-FE42-944D-B8C4-5414E7B0C657}" srcId="{B5FB2498-F443-6948-B112-5D3D125CFE88}" destId="{46BA172C-02D2-6840-A71B-C4D7D2DDC139}" srcOrd="0" destOrd="0" parTransId="{AFB04A47-9EA3-464E-992B-C1D8E5D27627}" sibTransId="{7B43A085-E055-934F-9AE7-0E2F807C7E41}"/>
    <dgm:cxn modelId="{008FA98C-AB00-4E0E-A431-68EA94B2585D}" srcId="{A7305B60-7D0D-4209-AD59-805B5C9BC963}" destId="{D62206D2-8EC6-4184-900A-70D35DE3BEE0}" srcOrd="0" destOrd="0" parTransId="{E8D3550F-FD8A-4071-AEE1-A14D201A86A4}" sibTransId="{176572DD-04EB-4C20-B18A-0E3246D6EF40}"/>
    <dgm:cxn modelId="{E91BF58F-10D5-4F0A-B1E2-DABD0A52137F}" srcId="{23AFC76A-DCF5-4383-A6DD-E97D3F76534B}" destId="{A4749529-0D60-4FF4-8DC8-DB15CD302174}" srcOrd="0" destOrd="0" parTransId="{21749C35-35E6-4974-8CCA-21AE662236CB}" sibTransId="{A0A94DFD-DA78-4377-8D7D-8A7397D4F9BB}"/>
    <dgm:cxn modelId="{2F9C2791-8FEA-F341-9469-E31A8A11ACAA}" type="presOf" srcId="{64AD2B41-A690-40E7-BA10-A9FCAB54967D}" destId="{C7BCC8DC-E3D4-6440-B5A2-0DC3E679D84B}" srcOrd="0" destOrd="4" presId="urn:microsoft.com/office/officeart/2005/8/layout/list1"/>
    <dgm:cxn modelId="{B1ECFDB0-D4D4-C947-8059-526DD0029F2D}" type="presOf" srcId="{4570475D-320D-4042-9FBF-F44AA7D62727}" destId="{C7BCC8DC-E3D4-6440-B5A2-0DC3E679D84B}" srcOrd="0" destOrd="2" presId="urn:microsoft.com/office/officeart/2005/8/layout/list1"/>
    <dgm:cxn modelId="{7796DCB1-A729-2E4D-9CF0-AAD46D185F9A}" type="presOf" srcId="{68C09BA2-7362-D245-8D3B-9E12DB687736}" destId="{10C7E47A-1050-0945-ADE5-D2F55ACE18D3}" srcOrd="0" destOrd="5" presId="urn:microsoft.com/office/officeart/2005/8/layout/list1"/>
    <dgm:cxn modelId="{C6D494B7-3EFF-0947-8784-E872934056C9}" type="presOf" srcId="{B5FB2498-F443-6948-B112-5D3D125CFE88}" destId="{10C7E47A-1050-0945-ADE5-D2F55ACE18D3}" srcOrd="0" destOrd="3" presId="urn:microsoft.com/office/officeart/2005/8/layout/list1"/>
    <dgm:cxn modelId="{3AA026BA-5FB4-984B-B537-8880A32B1944}" type="presOf" srcId="{329BEE9B-1FE4-4338-8CBF-7C4A328875F5}" destId="{10C7E47A-1050-0945-ADE5-D2F55ACE18D3}" srcOrd="0" destOrd="1" presId="urn:microsoft.com/office/officeart/2005/8/layout/list1"/>
    <dgm:cxn modelId="{3FB4D5BA-F603-2244-B69D-49CD5244280B}" type="presOf" srcId="{515B6B7B-2223-48ED-9BBC-E22F99E48A88}" destId="{10C7E47A-1050-0945-ADE5-D2F55ACE18D3}" srcOrd="0" destOrd="0" presId="urn:microsoft.com/office/officeart/2005/8/layout/list1"/>
    <dgm:cxn modelId="{C65AACBB-6E1D-6149-AAE6-3B0BCDDD4AF1}" type="presOf" srcId="{23AFC76A-DCF5-4383-A6DD-E97D3F76534B}" destId="{22DDC264-AF9B-AD4A-A7F1-332D2FDEE244}" srcOrd="1" destOrd="0" presId="urn:microsoft.com/office/officeart/2005/8/layout/list1"/>
    <dgm:cxn modelId="{CA6260CD-9920-674F-9A56-5F15CD7BB89F}" srcId="{A4749529-0D60-4FF4-8DC8-DB15CD302174}" destId="{B433F380-1927-934D-B7CA-3FE1BA91191F}" srcOrd="0" destOrd="0" parTransId="{2A38497B-D86B-F943-882D-DA9E6F8AC582}" sibTransId="{93B70C47-0045-6143-8C93-EB7B78F272FC}"/>
    <dgm:cxn modelId="{EA4AE9CD-E25E-466A-BAC9-3CAB703B51AB}" srcId="{4570475D-320D-4042-9FBF-F44AA7D62727}" destId="{D5BA89C2-4C99-474C-8F81-A5D8416CC114}" srcOrd="2" destOrd="0" parTransId="{468105C9-D7A0-43C9-90F3-6C3559CD7E8F}" sibTransId="{3B46C685-D63A-4C2A-9F3A-19042CCDFD0D}"/>
    <dgm:cxn modelId="{00B05BD7-9168-46F7-B3AB-0D03D09AB194}" srcId="{A7305B60-7D0D-4209-AD59-805B5C9BC963}" destId="{23AFC76A-DCF5-4383-A6DD-E97D3F76534B}" srcOrd="2" destOrd="0" parTransId="{C9FB27E3-C3C7-495E-ACF5-6155D3A3203B}" sibTransId="{34B55D60-4EF8-4BE5-ADB4-5BC2AC35C16C}"/>
    <dgm:cxn modelId="{01EF07E0-6BA0-2045-AD9A-424379A1FDF7}" type="presOf" srcId="{3852D533-95CB-4C1D-A734-627DC9D885DB}" destId="{46CACDA6-4CAF-DB4E-B6FD-D3FD0BF8DB29}" srcOrd="0" destOrd="0" presId="urn:microsoft.com/office/officeart/2005/8/layout/list1"/>
    <dgm:cxn modelId="{14E041E2-FBA0-488C-879A-60FB2FA20E65}" srcId="{4570475D-320D-4042-9FBF-F44AA7D62727}" destId="{DD24AB76-7563-4252-A5F6-6F648692B511}" srcOrd="0" destOrd="0" parTransId="{F105D224-0B09-49AD-A0D4-46822862A1F9}" sibTransId="{EE8657F9-DC26-4052-A533-8074CDDC0CE5}"/>
    <dgm:cxn modelId="{425633E9-0FBE-48D0-BC33-F283003E44DD}" srcId="{3852D533-95CB-4C1D-A734-627DC9D885DB}" destId="{E53D854D-FD2D-4900-8BDE-929AD21246C9}" srcOrd="0" destOrd="0" parTransId="{47412B03-DE95-4AEB-B53B-FBA6AD037E4F}" sibTransId="{E567C8CD-D359-4A70-A7D9-04EBCBF2DAC1}"/>
    <dgm:cxn modelId="{F6CC72F1-D6DB-45B0-B4E8-730242263BFA}" srcId="{23AFC76A-DCF5-4383-A6DD-E97D3F76534B}" destId="{5F7B6AF1-A28D-4FBE-B5EF-62291D48B6FD}" srcOrd="2" destOrd="0" parTransId="{9F1C74BE-4446-481A-9DE0-9F3E72B869A4}" sibTransId="{604DB2E1-3055-4FA2-BC96-AF702533C68B}"/>
    <dgm:cxn modelId="{9CF2F5F8-8CDB-954A-8DC3-6008C2E6320D}" srcId="{B5FB2498-F443-6948-B112-5D3D125CFE88}" destId="{68C09BA2-7362-D245-8D3B-9E12DB687736}" srcOrd="1" destOrd="0" parTransId="{FD879420-94B0-9740-8867-4E475B094CE0}" sibTransId="{78EB269A-374B-A046-8A0C-5C02EE8695CB}"/>
    <dgm:cxn modelId="{89F58AFC-5AB1-D44A-9BEF-1A47CABC2776}" type="presOf" srcId="{5F7B6AF1-A28D-4FBE-B5EF-62291D48B6FD}" destId="{C7BCC8DC-E3D4-6440-B5A2-0DC3E679D84B}" srcOrd="0" destOrd="6" presId="urn:microsoft.com/office/officeart/2005/8/layout/list1"/>
    <dgm:cxn modelId="{7F13182C-6028-C647-A60C-17FDCAB885C7}" type="presParOf" srcId="{DCCBC209-D2A4-9140-A47A-6E09551D8524}" destId="{14130F02-8367-B84C-A84A-3FB1BB3F3D79}" srcOrd="0" destOrd="0" presId="urn:microsoft.com/office/officeart/2005/8/layout/list1"/>
    <dgm:cxn modelId="{B9BA67AE-7BE4-8943-A68C-F3168C6AB44D}" type="presParOf" srcId="{14130F02-8367-B84C-A84A-3FB1BB3F3D79}" destId="{D6B45809-BAB0-CF45-9459-9A7FCE6AA567}" srcOrd="0" destOrd="0" presId="urn:microsoft.com/office/officeart/2005/8/layout/list1"/>
    <dgm:cxn modelId="{F6BFE4C5-596D-B14F-93D3-EF93BE4D7AFF}" type="presParOf" srcId="{14130F02-8367-B84C-A84A-3FB1BB3F3D79}" destId="{9F2C6D95-1FA5-1E4A-B7FD-60AED8DFE794}" srcOrd="1" destOrd="0" presId="urn:microsoft.com/office/officeart/2005/8/layout/list1"/>
    <dgm:cxn modelId="{BC0E1C65-C2F8-BE4F-BEED-04FE701B0909}" type="presParOf" srcId="{DCCBC209-D2A4-9140-A47A-6E09551D8524}" destId="{6583E236-F6DF-6041-A7CA-E5F390DE766E}" srcOrd="1" destOrd="0" presId="urn:microsoft.com/office/officeart/2005/8/layout/list1"/>
    <dgm:cxn modelId="{555B44C1-7170-DC4E-A59A-1D107A426C5F}" type="presParOf" srcId="{DCCBC209-D2A4-9140-A47A-6E09551D8524}" destId="{46CACDA6-4CAF-DB4E-B6FD-D3FD0BF8DB29}" srcOrd="2" destOrd="0" presId="urn:microsoft.com/office/officeart/2005/8/layout/list1"/>
    <dgm:cxn modelId="{9DC564D7-C312-B14D-A765-E1A438F7B692}" type="presParOf" srcId="{DCCBC209-D2A4-9140-A47A-6E09551D8524}" destId="{57157A8B-1810-6E40-8275-17F5E9DA75B7}" srcOrd="3" destOrd="0" presId="urn:microsoft.com/office/officeart/2005/8/layout/list1"/>
    <dgm:cxn modelId="{74846BF3-2A97-724B-965F-B30AE9A29D3A}" type="presParOf" srcId="{DCCBC209-D2A4-9140-A47A-6E09551D8524}" destId="{AFFE4535-7388-3048-B350-7712C769CDE1}" srcOrd="4" destOrd="0" presId="urn:microsoft.com/office/officeart/2005/8/layout/list1"/>
    <dgm:cxn modelId="{99F02E4E-F848-5240-B272-C1D09F6FC3CF}" type="presParOf" srcId="{AFFE4535-7388-3048-B350-7712C769CDE1}" destId="{F7CF94F6-4B54-2C4B-81C9-CB18FB40E4A6}" srcOrd="0" destOrd="0" presId="urn:microsoft.com/office/officeart/2005/8/layout/list1"/>
    <dgm:cxn modelId="{14FF64F3-18C1-6F4F-90DA-CD87313DC786}" type="presParOf" srcId="{AFFE4535-7388-3048-B350-7712C769CDE1}" destId="{E0AF5F28-99E9-E34D-979B-00D9A185E7B8}" srcOrd="1" destOrd="0" presId="urn:microsoft.com/office/officeart/2005/8/layout/list1"/>
    <dgm:cxn modelId="{49945F45-8E59-0045-88CC-B9125CFC5C31}" type="presParOf" srcId="{DCCBC209-D2A4-9140-A47A-6E09551D8524}" destId="{D309B968-5E7F-D74A-8019-BA4132F043D2}" srcOrd="5" destOrd="0" presId="urn:microsoft.com/office/officeart/2005/8/layout/list1"/>
    <dgm:cxn modelId="{A151AE5D-6D0A-A040-AE41-157350B6EB76}" type="presParOf" srcId="{DCCBC209-D2A4-9140-A47A-6E09551D8524}" destId="{10C7E47A-1050-0945-ADE5-D2F55ACE18D3}" srcOrd="6" destOrd="0" presId="urn:microsoft.com/office/officeart/2005/8/layout/list1"/>
    <dgm:cxn modelId="{B05B3FEE-99D5-7446-82BC-AA26C4E53B4C}" type="presParOf" srcId="{DCCBC209-D2A4-9140-A47A-6E09551D8524}" destId="{49E80AE8-EB2D-9B48-9D81-567F6F8C0648}" srcOrd="7" destOrd="0" presId="urn:microsoft.com/office/officeart/2005/8/layout/list1"/>
    <dgm:cxn modelId="{33AB12C4-D535-D34D-BFF4-7D412C202AC5}" type="presParOf" srcId="{DCCBC209-D2A4-9140-A47A-6E09551D8524}" destId="{C6783068-D528-DF47-908D-BB0F620937F9}" srcOrd="8" destOrd="0" presId="urn:microsoft.com/office/officeart/2005/8/layout/list1"/>
    <dgm:cxn modelId="{42B02591-BAF8-5040-9658-40FA6F3C0F03}" type="presParOf" srcId="{C6783068-D528-DF47-908D-BB0F620937F9}" destId="{E8A21C10-D55A-D549-9DCC-A1BF1C5BA584}" srcOrd="0" destOrd="0" presId="urn:microsoft.com/office/officeart/2005/8/layout/list1"/>
    <dgm:cxn modelId="{8B6B5850-3B33-7D4B-BB85-6DE43FBF68ED}" type="presParOf" srcId="{C6783068-D528-DF47-908D-BB0F620937F9}" destId="{22DDC264-AF9B-AD4A-A7F1-332D2FDEE244}" srcOrd="1" destOrd="0" presId="urn:microsoft.com/office/officeart/2005/8/layout/list1"/>
    <dgm:cxn modelId="{B93B3212-AB93-8F40-82EC-AF26A07A3DFA}" type="presParOf" srcId="{DCCBC209-D2A4-9140-A47A-6E09551D8524}" destId="{1DE5A380-EE28-4146-AC48-13180AC8DA37}" srcOrd="9" destOrd="0" presId="urn:microsoft.com/office/officeart/2005/8/layout/list1"/>
    <dgm:cxn modelId="{2535D9D7-8408-5345-B1A0-ABC9F4E9BDFC}" type="presParOf" srcId="{DCCBC209-D2A4-9140-A47A-6E09551D8524}" destId="{C7BCC8DC-E3D4-6440-B5A2-0DC3E679D84B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A7305B60-7D0D-4209-AD59-805B5C9BC963}" type="doc">
      <dgm:prSet loTypeId="urn:microsoft.com/office/officeart/2005/8/layout/list1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D62206D2-8EC6-4184-900A-70D35DE3BEE0}">
      <dgm:prSet/>
      <dgm:spPr/>
      <dgm:t>
        <a:bodyPr/>
        <a:lstStyle/>
        <a:p>
          <a:r>
            <a:rPr lang="en-US"/>
            <a:t>What is Machine Learning? (ML)</a:t>
          </a:r>
        </a:p>
      </dgm:t>
    </dgm:pt>
    <dgm:pt modelId="{E8D3550F-FD8A-4071-AEE1-A14D201A86A4}" type="parTrans" cxnId="{008FA98C-AB00-4E0E-A431-68EA94B2585D}">
      <dgm:prSet/>
      <dgm:spPr/>
      <dgm:t>
        <a:bodyPr/>
        <a:lstStyle/>
        <a:p>
          <a:endParaRPr lang="en-US"/>
        </a:p>
      </dgm:t>
    </dgm:pt>
    <dgm:pt modelId="{176572DD-04EB-4C20-B18A-0E3246D6EF40}" type="sibTrans" cxnId="{008FA98C-AB00-4E0E-A431-68EA94B2585D}">
      <dgm:prSet/>
      <dgm:spPr/>
      <dgm:t>
        <a:bodyPr/>
        <a:lstStyle/>
        <a:p>
          <a:endParaRPr lang="en-US"/>
        </a:p>
      </dgm:t>
    </dgm:pt>
    <dgm:pt modelId="{3852D533-95CB-4C1D-A734-627DC9D885DB}">
      <dgm:prSet/>
      <dgm:spPr/>
      <dgm:t>
        <a:bodyPr/>
        <a:lstStyle/>
        <a:p>
          <a:r>
            <a:rPr lang="en-US" dirty="0"/>
            <a:t>What ML is and Common Tasks</a:t>
          </a:r>
        </a:p>
      </dgm:t>
    </dgm:pt>
    <dgm:pt modelId="{E3274AFC-E052-4140-A6CF-25AD4ADE7FE4}" type="parTrans" cxnId="{2060B663-C3C1-43BE-BB43-560FBB4A9459}">
      <dgm:prSet/>
      <dgm:spPr/>
      <dgm:t>
        <a:bodyPr/>
        <a:lstStyle/>
        <a:p>
          <a:endParaRPr lang="en-US"/>
        </a:p>
      </dgm:t>
    </dgm:pt>
    <dgm:pt modelId="{FE1F4A5C-9ED0-4983-AE4B-2A632FF62905}" type="sibTrans" cxnId="{2060B663-C3C1-43BE-BB43-560FBB4A9459}">
      <dgm:prSet/>
      <dgm:spPr/>
      <dgm:t>
        <a:bodyPr/>
        <a:lstStyle/>
        <a:p>
          <a:endParaRPr lang="en-US"/>
        </a:p>
      </dgm:t>
    </dgm:pt>
    <dgm:pt modelId="{E53D854D-FD2D-4900-8BDE-929AD21246C9}">
      <dgm:prSet/>
      <dgm:spPr/>
      <dgm:t>
        <a:bodyPr/>
        <a:lstStyle/>
        <a:p>
          <a:r>
            <a:rPr lang="en-US" dirty="0"/>
            <a:t>Types of Learning</a:t>
          </a:r>
        </a:p>
      </dgm:t>
    </dgm:pt>
    <dgm:pt modelId="{47412B03-DE95-4AEB-B53B-FBA6AD037E4F}" type="parTrans" cxnId="{425633E9-0FBE-48D0-BC33-F283003E44DD}">
      <dgm:prSet/>
      <dgm:spPr/>
      <dgm:t>
        <a:bodyPr/>
        <a:lstStyle/>
        <a:p>
          <a:endParaRPr lang="en-US"/>
        </a:p>
      </dgm:t>
    </dgm:pt>
    <dgm:pt modelId="{E567C8CD-D359-4A70-A7D9-04EBCBF2DAC1}" type="sibTrans" cxnId="{425633E9-0FBE-48D0-BC33-F283003E44DD}">
      <dgm:prSet/>
      <dgm:spPr/>
      <dgm:t>
        <a:bodyPr/>
        <a:lstStyle/>
        <a:p>
          <a:endParaRPr lang="en-US"/>
        </a:p>
      </dgm:t>
    </dgm:pt>
    <dgm:pt modelId="{9AE3A920-058C-41A4-89F1-24663BC885AE}">
      <dgm:prSet/>
      <dgm:spPr/>
      <dgm:t>
        <a:bodyPr/>
        <a:lstStyle/>
        <a:p>
          <a:r>
            <a:rPr lang="en-US" dirty="0"/>
            <a:t>Classic Machine Learning Models</a:t>
          </a:r>
        </a:p>
      </dgm:t>
    </dgm:pt>
    <dgm:pt modelId="{B5484699-0BED-4C6B-BF5E-C419157BC3A0}" type="parTrans" cxnId="{5F00B54C-D0CE-4A6B-B139-6BDEA7C72873}">
      <dgm:prSet/>
      <dgm:spPr/>
      <dgm:t>
        <a:bodyPr/>
        <a:lstStyle/>
        <a:p>
          <a:endParaRPr lang="en-US"/>
        </a:p>
      </dgm:t>
    </dgm:pt>
    <dgm:pt modelId="{E5793231-074A-467C-BB02-D74F9128F7A1}" type="sibTrans" cxnId="{5F00B54C-D0CE-4A6B-B139-6BDEA7C72873}">
      <dgm:prSet/>
      <dgm:spPr/>
      <dgm:t>
        <a:bodyPr/>
        <a:lstStyle/>
        <a:p>
          <a:endParaRPr lang="en-US"/>
        </a:p>
      </dgm:t>
    </dgm:pt>
    <dgm:pt modelId="{515B6B7B-2223-48ED-9BBC-E22F99E48A88}">
      <dgm:prSet/>
      <dgm:spPr/>
      <dgm:t>
        <a:bodyPr/>
        <a:lstStyle/>
        <a:p>
          <a:r>
            <a:rPr lang="en-US" dirty="0"/>
            <a:t>Classification</a:t>
          </a:r>
        </a:p>
      </dgm:t>
    </dgm:pt>
    <dgm:pt modelId="{307867DD-1310-4EE5-B353-EDEB8872E487}" type="parTrans" cxnId="{8110326E-66A9-4A48-93F7-4861405EF1B2}">
      <dgm:prSet/>
      <dgm:spPr/>
      <dgm:t>
        <a:bodyPr/>
        <a:lstStyle/>
        <a:p>
          <a:endParaRPr lang="en-US"/>
        </a:p>
      </dgm:t>
    </dgm:pt>
    <dgm:pt modelId="{A7ACE29F-2800-42B2-9DB8-D17E099A3097}" type="sibTrans" cxnId="{8110326E-66A9-4A48-93F7-4861405EF1B2}">
      <dgm:prSet/>
      <dgm:spPr/>
      <dgm:t>
        <a:bodyPr/>
        <a:lstStyle/>
        <a:p>
          <a:endParaRPr lang="en-US"/>
        </a:p>
      </dgm:t>
    </dgm:pt>
    <dgm:pt modelId="{329BEE9B-1FE4-4338-8CBF-7C4A328875F5}">
      <dgm:prSet/>
      <dgm:spPr/>
      <dgm:t>
        <a:bodyPr/>
        <a:lstStyle/>
        <a:p>
          <a:r>
            <a:rPr lang="en-US" dirty="0"/>
            <a:t>k-Nearest Neighbors</a:t>
          </a:r>
        </a:p>
      </dgm:t>
    </dgm:pt>
    <dgm:pt modelId="{12D1A73A-CA78-4E09-9231-E2B8C7270071}" type="parTrans" cxnId="{5DB55F6E-851C-428B-B3A5-1CD748717F48}">
      <dgm:prSet/>
      <dgm:spPr/>
      <dgm:t>
        <a:bodyPr/>
        <a:lstStyle/>
        <a:p>
          <a:endParaRPr lang="en-US"/>
        </a:p>
      </dgm:t>
    </dgm:pt>
    <dgm:pt modelId="{70627C36-06B6-4C64-B4EB-4A1DF1B20E71}" type="sibTrans" cxnId="{5DB55F6E-851C-428B-B3A5-1CD748717F48}">
      <dgm:prSet/>
      <dgm:spPr/>
      <dgm:t>
        <a:bodyPr/>
        <a:lstStyle/>
        <a:p>
          <a:endParaRPr lang="en-US"/>
        </a:p>
      </dgm:t>
    </dgm:pt>
    <dgm:pt modelId="{3B39E4C2-BF23-4ABA-8531-73716D3C415D}">
      <dgm:prSet/>
      <dgm:spPr/>
      <dgm:t>
        <a:bodyPr/>
        <a:lstStyle/>
        <a:p>
          <a:r>
            <a:rPr lang="en-US" dirty="0"/>
            <a:t>Regression</a:t>
          </a:r>
        </a:p>
      </dgm:t>
    </dgm:pt>
    <dgm:pt modelId="{2488791A-6330-42D7-B063-87CD87CC0854}" type="parTrans" cxnId="{F2051236-391D-4A1F-BDAC-D122DEDA7717}">
      <dgm:prSet/>
      <dgm:spPr/>
      <dgm:t>
        <a:bodyPr/>
        <a:lstStyle/>
        <a:p>
          <a:endParaRPr lang="en-US"/>
        </a:p>
      </dgm:t>
    </dgm:pt>
    <dgm:pt modelId="{FA6EDFE0-6B99-4EC9-8F27-E5EE44180043}" type="sibTrans" cxnId="{F2051236-391D-4A1F-BDAC-D122DEDA7717}">
      <dgm:prSet/>
      <dgm:spPr/>
      <dgm:t>
        <a:bodyPr/>
        <a:lstStyle/>
        <a:p>
          <a:endParaRPr lang="en-US"/>
        </a:p>
      </dgm:t>
    </dgm:pt>
    <dgm:pt modelId="{FD6DAA7B-474F-4734-81B2-94A755134E7F}">
      <dgm:prSet/>
      <dgm:spPr/>
      <dgm:t>
        <a:bodyPr/>
        <a:lstStyle/>
        <a:p>
          <a:r>
            <a:rPr lang="en-US" dirty="0"/>
            <a:t>Linear Regression</a:t>
          </a:r>
        </a:p>
      </dgm:t>
    </dgm:pt>
    <dgm:pt modelId="{4596F1CE-1F8B-4B7D-90D3-34EDE99DA437}" type="parTrans" cxnId="{D97EC809-C9D7-44D9-9ABC-2ACEF9160652}">
      <dgm:prSet/>
      <dgm:spPr/>
      <dgm:t>
        <a:bodyPr/>
        <a:lstStyle/>
        <a:p>
          <a:endParaRPr lang="en-US"/>
        </a:p>
      </dgm:t>
    </dgm:pt>
    <dgm:pt modelId="{6F78733F-2B8A-4A5D-9C33-2854B7CA4F42}" type="sibTrans" cxnId="{D97EC809-C9D7-44D9-9ABC-2ACEF9160652}">
      <dgm:prSet/>
      <dgm:spPr/>
      <dgm:t>
        <a:bodyPr/>
        <a:lstStyle/>
        <a:p>
          <a:endParaRPr lang="en-US"/>
        </a:p>
      </dgm:t>
    </dgm:pt>
    <dgm:pt modelId="{23AFC76A-DCF5-4383-A6DD-E97D3F76534B}">
      <dgm:prSet/>
      <dgm:spPr/>
      <dgm:t>
        <a:bodyPr/>
        <a:lstStyle/>
        <a:p>
          <a:r>
            <a:rPr lang="en-US" dirty="0"/>
            <a:t>Steps of a Machine Learning Project</a:t>
          </a:r>
        </a:p>
      </dgm:t>
    </dgm:pt>
    <dgm:pt modelId="{C9FB27E3-C3C7-495E-ACF5-6155D3A3203B}" type="parTrans" cxnId="{00B05BD7-9168-46F7-B3AB-0D03D09AB194}">
      <dgm:prSet/>
      <dgm:spPr/>
      <dgm:t>
        <a:bodyPr/>
        <a:lstStyle/>
        <a:p>
          <a:endParaRPr lang="en-US"/>
        </a:p>
      </dgm:t>
    </dgm:pt>
    <dgm:pt modelId="{34B55D60-4EF8-4BE5-ADB4-5BC2AC35C16C}" type="sibTrans" cxnId="{00B05BD7-9168-46F7-B3AB-0D03D09AB194}">
      <dgm:prSet/>
      <dgm:spPr/>
      <dgm:t>
        <a:bodyPr/>
        <a:lstStyle/>
        <a:p>
          <a:endParaRPr lang="en-US"/>
        </a:p>
      </dgm:t>
    </dgm:pt>
    <dgm:pt modelId="{A4749529-0D60-4FF4-8DC8-DB15CD302174}">
      <dgm:prSet/>
      <dgm:spPr/>
      <dgm:t>
        <a:bodyPr/>
        <a:lstStyle/>
        <a:p>
          <a:r>
            <a:rPr lang="en-US" dirty="0"/>
            <a:t>Data Collection</a:t>
          </a:r>
        </a:p>
      </dgm:t>
    </dgm:pt>
    <dgm:pt modelId="{21749C35-35E6-4974-8CCA-21AE662236CB}" type="parTrans" cxnId="{E91BF58F-10D5-4F0A-B1E2-DABD0A52137F}">
      <dgm:prSet/>
      <dgm:spPr/>
      <dgm:t>
        <a:bodyPr/>
        <a:lstStyle/>
        <a:p>
          <a:endParaRPr lang="en-US"/>
        </a:p>
      </dgm:t>
    </dgm:pt>
    <dgm:pt modelId="{A0A94DFD-DA78-4377-8D7D-8A7397D4F9BB}" type="sibTrans" cxnId="{E91BF58F-10D5-4F0A-B1E2-DABD0A52137F}">
      <dgm:prSet/>
      <dgm:spPr/>
      <dgm:t>
        <a:bodyPr/>
        <a:lstStyle/>
        <a:p>
          <a:endParaRPr lang="en-US"/>
        </a:p>
      </dgm:t>
    </dgm:pt>
    <dgm:pt modelId="{4570475D-320D-4042-9FBF-F44AA7D62727}">
      <dgm:prSet/>
      <dgm:spPr/>
      <dgm:t>
        <a:bodyPr/>
        <a:lstStyle/>
        <a:p>
          <a:r>
            <a:rPr lang="en-US" dirty="0"/>
            <a:t>Data Preprocessing</a:t>
          </a:r>
        </a:p>
      </dgm:t>
    </dgm:pt>
    <dgm:pt modelId="{E48BC131-05B3-4E14-B78A-AC0E46C4D01B}" type="parTrans" cxnId="{E34AA540-CB27-49D3-8D3C-00EF4CB947FA}">
      <dgm:prSet/>
      <dgm:spPr/>
      <dgm:t>
        <a:bodyPr/>
        <a:lstStyle/>
        <a:p>
          <a:endParaRPr lang="en-US"/>
        </a:p>
      </dgm:t>
    </dgm:pt>
    <dgm:pt modelId="{897AF906-F919-497B-91C5-23EA16B07D27}" type="sibTrans" cxnId="{E34AA540-CB27-49D3-8D3C-00EF4CB947FA}">
      <dgm:prSet/>
      <dgm:spPr/>
      <dgm:t>
        <a:bodyPr/>
        <a:lstStyle/>
        <a:p>
          <a:endParaRPr lang="en-US"/>
        </a:p>
      </dgm:t>
    </dgm:pt>
    <dgm:pt modelId="{DD24AB76-7563-4252-A5F6-6F648692B511}">
      <dgm:prSet/>
      <dgm:spPr/>
      <dgm:t>
        <a:bodyPr/>
        <a:lstStyle/>
        <a:p>
          <a:r>
            <a:rPr lang="en-US"/>
            <a:t>Exploratory Data Analysis (EDA)</a:t>
          </a:r>
        </a:p>
      </dgm:t>
    </dgm:pt>
    <dgm:pt modelId="{F105D224-0B09-49AD-A0D4-46822862A1F9}" type="parTrans" cxnId="{14E041E2-FBA0-488C-879A-60FB2FA20E65}">
      <dgm:prSet/>
      <dgm:spPr/>
      <dgm:t>
        <a:bodyPr/>
        <a:lstStyle/>
        <a:p>
          <a:endParaRPr lang="en-US"/>
        </a:p>
      </dgm:t>
    </dgm:pt>
    <dgm:pt modelId="{EE8657F9-DC26-4052-A533-8074CDDC0CE5}" type="sibTrans" cxnId="{14E041E2-FBA0-488C-879A-60FB2FA20E65}">
      <dgm:prSet/>
      <dgm:spPr/>
      <dgm:t>
        <a:bodyPr/>
        <a:lstStyle/>
        <a:p>
          <a:endParaRPr lang="en-US"/>
        </a:p>
      </dgm:t>
    </dgm:pt>
    <dgm:pt modelId="{64AD2B41-A690-40E7-BA10-A9FCAB54967D}">
      <dgm:prSet/>
      <dgm:spPr/>
      <dgm:t>
        <a:bodyPr/>
        <a:lstStyle/>
        <a:p>
          <a:r>
            <a:rPr lang="en-US"/>
            <a:t>Data Cleaning</a:t>
          </a:r>
        </a:p>
      </dgm:t>
    </dgm:pt>
    <dgm:pt modelId="{A65CE802-C760-4B44-930D-994725D0A521}" type="parTrans" cxnId="{ECDE8E71-499F-4036-AD1C-5293917E4A92}">
      <dgm:prSet/>
      <dgm:spPr/>
      <dgm:t>
        <a:bodyPr/>
        <a:lstStyle/>
        <a:p>
          <a:endParaRPr lang="en-US"/>
        </a:p>
      </dgm:t>
    </dgm:pt>
    <dgm:pt modelId="{68984B8B-B7A4-492A-B7B8-65EFA90D89E5}" type="sibTrans" cxnId="{ECDE8E71-499F-4036-AD1C-5293917E4A92}">
      <dgm:prSet/>
      <dgm:spPr/>
      <dgm:t>
        <a:bodyPr/>
        <a:lstStyle/>
        <a:p>
          <a:endParaRPr lang="en-US"/>
        </a:p>
      </dgm:t>
    </dgm:pt>
    <dgm:pt modelId="{D5BA89C2-4C99-474C-8F81-A5D8416CC114}">
      <dgm:prSet/>
      <dgm:spPr/>
      <dgm:t>
        <a:bodyPr/>
        <a:lstStyle/>
        <a:p>
          <a:r>
            <a:rPr lang="en-US"/>
            <a:t>Feature Extraction/Selection</a:t>
          </a:r>
        </a:p>
      </dgm:t>
    </dgm:pt>
    <dgm:pt modelId="{468105C9-D7A0-43C9-90F3-6C3559CD7E8F}" type="parTrans" cxnId="{EA4AE9CD-E25E-466A-BAC9-3CAB703B51AB}">
      <dgm:prSet/>
      <dgm:spPr/>
      <dgm:t>
        <a:bodyPr/>
        <a:lstStyle/>
        <a:p>
          <a:endParaRPr lang="en-US"/>
        </a:p>
      </dgm:t>
    </dgm:pt>
    <dgm:pt modelId="{3B46C685-D63A-4C2A-9F3A-19042CCDFD0D}" type="sibTrans" cxnId="{EA4AE9CD-E25E-466A-BAC9-3CAB703B51AB}">
      <dgm:prSet/>
      <dgm:spPr/>
      <dgm:t>
        <a:bodyPr/>
        <a:lstStyle/>
        <a:p>
          <a:endParaRPr lang="en-US"/>
        </a:p>
      </dgm:t>
    </dgm:pt>
    <dgm:pt modelId="{5F7B6AF1-A28D-4FBE-B5EF-62291D48B6FD}">
      <dgm:prSet/>
      <dgm:spPr/>
      <dgm:t>
        <a:bodyPr/>
        <a:lstStyle/>
        <a:p>
          <a:r>
            <a:rPr lang="en-US" dirty="0"/>
            <a:t>Model Selection, Performance, and Hyperparameter Tuning</a:t>
          </a:r>
        </a:p>
      </dgm:t>
    </dgm:pt>
    <dgm:pt modelId="{9F1C74BE-4446-481A-9DE0-9F3E72B869A4}" type="parTrans" cxnId="{F6CC72F1-D6DB-45B0-B4E8-730242263BFA}">
      <dgm:prSet/>
      <dgm:spPr/>
      <dgm:t>
        <a:bodyPr/>
        <a:lstStyle/>
        <a:p>
          <a:endParaRPr lang="en-US"/>
        </a:p>
      </dgm:t>
    </dgm:pt>
    <dgm:pt modelId="{604DB2E1-3055-4FA2-BC96-AF702533C68B}" type="sibTrans" cxnId="{F6CC72F1-D6DB-45B0-B4E8-730242263BFA}">
      <dgm:prSet/>
      <dgm:spPr/>
      <dgm:t>
        <a:bodyPr/>
        <a:lstStyle/>
        <a:p>
          <a:endParaRPr lang="en-US"/>
        </a:p>
      </dgm:t>
    </dgm:pt>
    <dgm:pt modelId="{79DD9D46-D196-5649-828B-74F0F699F786}">
      <dgm:prSet/>
      <dgm:spPr/>
      <dgm:t>
        <a:bodyPr/>
        <a:lstStyle/>
        <a:p>
          <a:r>
            <a:rPr lang="en-US" dirty="0"/>
            <a:t>Training and Testing Data</a:t>
          </a:r>
        </a:p>
      </dgm:t>
    </dgm:pt>
    <dgm:pt modelId="{794E73DF-2B11-8849-B8C1-01CEAA183785}" type="parTrans" cxnId="{2560C233-2F11-FA4A-9D2A-F0086FD341DE}">
      <dgm:prSet/>
      <dgm:spPr/>
      <dgm:t>
        <a:bodyPr/>
        <a:lstStyle/>
        <a:p>
          <a:endParaRPr lang="en-US"/>
        </a:p>
      </dgm:t>
    </dgm:pt>
    <dgm:pt modelId="{72330C7C-9282-A24C-9054-B6620A47F01A}" type="sibTrans" cxnId="{2560C233-2F11-FA4A-9D2A-F0086FD341DE}">
      <dgm:prSet/>
      <dgm:spPr/>
      <dgm:t>
        <a:bodyPr/>
        <a:lstStyle/>
        <a:p>
          <a:endParaRPr lang="en-US"/>
        </a:p>
      </dgm:t>
    </dgm:pt>
    <dgm:pt modelId="{B5FB2498-F443-6948-B112-5D3D125CFE88}">
      <dgm:prSet/>
      <dgm:spPr/>
      <dgm:t>
        <a:bodyPr/>
        <a:lstStyle/>
        <a:p>
          <a:r>
            <a:rPr lang="en-US" dirty="0"/>
            <a:t>Linear Model</a:t>
          </a:r>
        </a:p>
      </dgm:t>
    </dgm:pt>
    <dgm:pt modelId="{2E77C680-2181-7A45-9BB7-FA51E9273E1B}" type="parTrans" cxnId="{48F60184-AEDA-334D-A435-64079202AC46}">
      <dgm:prSet/>
      <dgm:spPr/>
      <dgm:t>
        <a:bodyPr/>
        <a:lstStyle/>
        <a:p>
          <a:endParaRPr lang="en-US"/>
        </a:p>
      </dgm:t>
    </dgm:pt>
    <dgm:pt modelId="{6E0B7BB6-010D-E041-925F-A38430550719}" type="sibTrans" cxnId="{48F60184-AEDA-334D-A435-64079202AC46}">
      <dgm:prSet/>
      <dgm:spPr/>
      <dgm:t>
        <a:bodyPr/>
        <a:lstStyle/>
        <a:p>
          <a:endParaRPr lang="en-US"/>
        </a:p>
      </dgm:t>
    </dgm:pt>
    <dgm:pt modelId="{46BA172C-02D2-6840-A71B-C4D7D2DDC139}">
      <dgm:prSet/>
      <dgm:spPr/>
      <dgm:t>
        <a:bodyPr/>
        <a:lstStyle/>
        <a:p>
          <a:r>
            <a:rPr lang="en-US" dirty="0"/>
            <a:t>Loss Function</a:t>
          </a:r>
        </a:p>
      </dgm:t>
    </dgm:pt>
    <dgm:pt modelId="{AFB04A47-9EA3-464E-992B-C1D8E5D27627}" type="parTrans" cxnId="{AA5D5184-FE42-944D-B8C4-5414E7B0C657}">
      <dgm:prSet/>
      <dgm:spPr/>
      <dgm:t>
        <a:bodyPr/>
        <a:lstStyle/>
        <a:p>
          <a:endParaRPr lang="en-US"/>
        </a:p>
      </dgm:t>
    </dgm:pt>
    <dgm:pt modelId="{7B43A085-E055-934F-9AE7-0E2F807C7E41}" type="sibTrans" cxnId="{AA5D5184-FE42-944D-B8C4-5414E7B0C657}">
      <dgm:prSet/>
      <dgm:spPr/>
      <dgm:t>
        <a:bodyPr/>
        <a:lstStyle/>
        <a:p>
          <a:endParaRPr lang="en-US"/>
        </a:p>
      </dgm:t>
    </dgm:pt>
    <dgm:pt modelId="{68C09BA2-7362-D245-8D3B-9E12DB687736}">
      <dgm:prSet/>
      <dgm:spPr/>
      <dgm:t>
        <a:bodyPr/>
        <a:lstStyle/>
        <a:p>
          <a:r>
            <a:rPr lang="en-US" dirty="0"/>
            <a:t>Learning Algorithm</a:t>
          </a:r>
        </a:p>
      </dgm:t>
    </dgm:pt>
    <dgm:pt modelId="{FD879420-94B0-9740-8867-4E475B094CE0}" type="parTrans" cxnId="{9CF2F5F8-8CDB-954A-8DC3-6008C2E6320D}">
      <dgm:prSet/>
      <dgm:spPr/>
      <dgm:t>
        <a:bodyPr/>
        <a:lstStyle/>
        <a:p>
          <a:endParaRPr lang="en-US"/>
        </a:p>
      </dgm:t>
    </dgm:pt>
    <dgm:pt modelId="{78EB269A-374B-A046-8A0C-5C02EE8695CB}" type="sibTrans" cxnId="{9CF2F5F8-8CDB-954A-8DC3-6008C2E6320D}">
      <dgm:prSet/>
      <dgm:spPr/>
      <dgm:t>
        <a:bodyPr/>
        <a:lstStyle/>
        <a:p>
          <a:endParaRPr lang="en-US"/>
        </a:p>
      </dgm:t>
    </dgm:pt>
    <dgm:pt modelId="{AF371560-A1A8-1C4B-98D5-2DC5D53E408E}">
      <dgm:prSet/>
      <dgm:spPr/>
      <dgm:t>
        <a:bodyPr/>
        <a:lstStyle/>
        <a:p>
          <a:r>
            <a:rPr lang="en-US" dirty="0"/>
            <a:t>Logistic Regression and Support Vector Machines</a:t>
          </a:r>
        </a:p>
      </dgm:t>
    </dgm:pt>
    <dgm:pt modelId="{28EAE32A-F7B1-9B41-A70D-6BDD781D1ED3}" type="parTrans" cxnId="{2AF0F164-238A-9547-B113-B43A0D425078}">
      <dgm:prSet/>
      <dgm:spPr/>
      <dgm:t>
        <a:bodyPr/>
        <a:lstStyle/>
        <a:p>
          <a:endParaRPr lang="en-US"/>
        </a:p>
      </dgm:t>
    </dgm:pt>
    <dgm:pt modelId="{0B3F1027-F807-FA4A-97AA-B0671547D045}" type="sibTrans" cxnId="{2AF0F164-238A-9547-B113-B43A0D425078}">
      <dgm:prSet/>
      <dgm:spPr/>
      <dgm:t>
        <a:bodyPr/>
        <a:lstStyle/>
        <a:p>
          <a:endParaRPr lang="en-US"/>
        </a:p>
      </dgm:t>
    </dgm:pt>
    <dgm:pt modelId="{B1A9B683-7BF1-7741-8E55-6CF9242131EF}">
      <dgm:prSet/>
      <dgm:spPr/>
      <dgm:t>
        <a:bodyPr/>
        <a:lstStyle/>
        <a:p>
          <a:r>
            <a:rPr lang="en-US" dirty="0"/>
            <a:t>Dimensionality Reduction: PCA</a:t>
          </a:r>
        </a:p>
      </dgm:t>
    </dgm:pt>
    <dgm:pt modelId="{1B00FD25-F4DD-C84E-A75D-A765E892DE42}" type="parTrans" cxnId="{FB49ED3F-C55E-7346-A0A2-CC93F632272C}">
      <dgm:prSet/>
      <dgm:spPr/>
      <dgm:t>
        <a:bodyPr/>
        <a:lstStyle/>
        <a:p>
          <a:endParaRPr lang="en-US"/>
        </a:p>
      </dgm:t>
    </dgm:pt>
    <dgm:pt modelId="{65A86F2E-FB7D-EA42-8F47-7D6BC42FE6C7}" type="sibTrans" cxnId="{FB49ED3F-C55E-7346-A0A2-CC93F632272C}">
      <dgm:prSet/>
      <dgm:spPr/>
      <dgm:t>
        <a:bodyPr/>
        <a:lstStyle/>
        <a:p>
          <a:endParaRPr lang="en-US"/>
        </a:p>
      </dgm:t>
    </dgm:pt>
    <dgm:pt modelId="{B433F380-1927-934D-B7CA-3FE1BA91191F}">
      <dgm:prSet/>
      <dgm:spPr/>
      <dgm:t>
        <a:bodyPr/>
        <a:lstStyle/>
        <a:p>
          <a:r>
            <a:rPr lang="en-US" dirty="0"/>
            <a:t>BeautifulSoup/Selenium</a:t>
          </a:r>
        </a:p>
      </dgm:t>
    </dgm:pt>
    <dgm:pt modelId="{2A38497B-D86B-F943-882D-DA9E6F8AC582}" type="parTrans" cxnId="{CA6260CD-9920-674F-9A56-5F15CD7BB89F}">
      <dgm:prSet/>
      <dgm:spPr/>
      <dgm:t>
        <a:bodyPr/>
        <a:lstStyle/>
        <a:p>
          <a:endParaRPr lang="en-US"/>
        </a:p>
      </dgm:t>
    </dgm:pt>
    <dgm:pt modelId="{93B70C47-0045-6143-8C93-EB7B78F272FC}" type="sibTrans" cxnId="{CA6260CD-9920-674F-9A56-5F15CD7BB89F}">
      <dgm:prSet/>
      <dgm:spPr/>
      <dgm:t>
        <a:bodyPr/>
        <a:lstStyle/>
        <a:p>
          <a:endParaRPr lang="en-US"/>
        </a:p>
      </dgm:t>
    </dgm:pt>
    <dgm:pt modelId="{DCCBC209-D2A4-9140-A47A-6E09551D8524}" type="pres">
      <dgm:prSet presAssocID="{A7305B60-7D0D-4209-AD59-805B5C9BC963}" presName="linear" presStyleCnt="0">
        <dgm:presLayoutVars>
          <dgm:dir/>
          <dgm:animLvl val="lvl"/>
          <dgm:resizeHandles val="exact"/>
        </dgm:presLayoutVars>
      </dgm:prSet>
      <dgm:spPr/>
    </dgm:pt>
    <dgm:pt modelId="{14130F02-8367-B84C-A84A-3FB1BB3F3D79}" type="pres">
      <dgm:prSet presAssocID="{D62206D2-8EC6-4184-900A-70D35DE3BEE0}" presName="parentLin" presStyleCnt="0"/>
      <dgm:spPr/>
    </dgm:pt>
    <dgm:pt modelId="{D6B45809-BAB0-CF45-9459-9A7FCE6AA567}" type="pres">
      <dgm:prSet presAssocID="{D62206D2-8EC6-4184-900A-70D35DE3BEE0}" presName="parentLeftMargin" presStyleLbl="node1" presStyleIdx="0" presStyleCnt="3"/>
      <dgm:spPr/>
    </dgm:pt>
    <dgm:pt modelId="{9F2C6D95-1FA5-1E4A-B7FD-60AED8DFE794}" type="pres">
      <dgm:prSet presAssocID="{D62206D2-8EC6-4184-900A-70D35DE3BEE0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6583E236-F6DF-6041-A7CA-E5F390DE766E}" type="pres">
      <dgm:prSet presAssocID="{D62206D2-8EC6-4184-900A-70D35DE3BEE0}" presName="negativeSpace" presStyleCnt="0"/>
      <dgm:spPr/>
    </dgm:pt>
    <dgm:pt modelId="{46CACDA6-4CAF-DB4E-B6FD-D3FD0BF8DB29}" type="pres">
      <dgm:prSet presAssocID="{D62206D2-8EC6-4184-900A-70D35DE3BEE0}" presName="childText" presStyleLbl="conFgAcc1" presStyleIdx="0" presStyleCnt="3">
        <dgm:presLayoutVars>
          <dgm:bulletEnabled val="1"/>
        </dgm:presLayoutVars>
      </dgm:prSet>
      <dgm:spPr/>
    </dgm:pt>
    <dgm:pt modelId="{57157A8B-1810-6E40-8275-17F5E9DA75B7}" type="pres">
      <dgm:prSet presAssocID="{176572DD-04EB-4C20-B18A-0E3246D6EF40}" presName="spaceBetweenRectangles" presStyleCnt="0"/>
      <dgm:spPr/>
    </dgm:pt>
    <dgm:pt modelId="{AFFE4535-7388-3048-B350-7712C769CDE1}" type="pres">
      <dgm:prSet presAssocID="{9AE3A920-058C-41A4-89F1-24663BC885AE}" presName="parentLin" presStyleCnt="0"/>
      <dgm:spPr/>
    </dgm:pt>
    <dgm:pt modelId="{F7CF94F6-4B54-2C4B-81C9-CB18FB40E4A6}" type="pres">
      <dgm:prSet presAssocID="{9AE3A920-058C-41A4-89F1-24663BC885AE}" presName="parentLeftMargin" presStyleLbl="node1" presStyleIdx="0" presStyleCnt="3"/>
      <dgm:spPr/>
    </dgm:pt>
    <dgm:pt modelId="{E0AF5F28-99E9-E34D-979B-00D9A185E7B8}" type="pres">
      <dgm:prSet presAssocID="{9AE3A920-058C-41A4-89F1-24663BC885AE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D309B968-5E7F-D74A-8019-BA4132F043D2}" type="pres">
      <dgm:prSet presAssocID="{9AE3A920-058C-41A4-89F1-24663BC885AE}" presName="negativeSpace" presStyleCnt="0"/>
      <dgm:spPr/>
    </dgm:pt>
    <dgm:pt modelId="{10C7E47A-1050-0945-ADE5-D2F55ACE18D3}" type="pres">
      <dgm:prSet presAssocID="{9AE3A920-058C-41A4-89F1-24663BC885AE}" presName="childText" presStyleLbl="conFgAcc1" presStyleIdx="1" presStyleCnt="3">
        <dgm:presLayoutVars>
          <dgm:bulletEnabled val="1"/>
        </dgm:presLayoutVars>
      </dgm:prSet>
      <dgm:spPr/>
    </dgm:pt>
    <dgm:pt modelId="{49E80AE8-EB2D-9B48-9D81-567F6F8C0648}" type="pres">
      <dgm:prSet presAssocID="{E5793231-074A-467C-BB02-D74F9128F7A1}" presName="spaceBetweenRectangles" presStyleCnt="0"/>
      <dgm:spPr/>
    </dgm:pt>
    <dgm:pt modelId="{C6783068-D528-DF47-908D-BB0F620937F9}" type="pres">
      <dgm:prSet presAssocID="{23AFC76A-DCF5-4383-A6DD-E97D3F76534B}" presName="parentLin" presStyleCnt="0"/>
      <dgm:spPr/>
    </dgm:pt>
    <dgm:pt modelId="{E8A21C10-D55A-D549-9DCC-A1BF1C5BA584}" type="pres">
      <dgm:prSet presAssocID="{23AFC76A-DCF5-4383-A6DD-E97D3F76534B}" presName="parentLeftMargin" presStyleLbl="node1" presStyleIdx="1" presStyleCnt="3"/>
      <dgm:spPr/>
    </dgm:pt>
    <dgm:pt modelId="{22DDC264-AF9B-AD4A-A7F1-332D2FDEE244}" type="pres">
      <dgm:prSet presAssocID="{23AFC76A-DCF5-4383-A6DD-E97D3F76534B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1DE5A380-EE28-4146-AC48-13180AC8DA37}" type="pres">
      <dgm:prSet presAssocID="{23AFC76A-DCF5-4383-A6DD-E97D3F76534B}" presName="negativeSpace" presStyleCnt="0"/>
      <dgm:spPr/>
    </dgm:pt>
    <dgm:pt modelId="{C7BCC8DC-E3D4-6440-B5A2-0DC3E679D84B}" type="pres">
      <dgm:prSet presAssocID="{23AFC76A-DCF5-4383-A6DD-E97D3F76534B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25EECB06-D03E-E648-8550-E570EB33CF2A}" type="presOf" srcId="{FD6DAA7B-474F-4734-81B2-94A755134E7F}" destId="{10C7E47A-1050-0945-ADE5-D2F55ACE18D3}" srcOrd="0" destOrd="7" presId="urn:microsoft.com/office/officeart/2005/8/layout/list1"/>
    <dgm:cxn modelId="{13420608-6143-8842-9DBF-7D0D6380A8FF}" type="presOf" srcId="{9AE3A920-058C-41A4-89F1-24663BC885AE}" destId="{F7CF94F6-4B54-2C4B-81C9-CB18FB40E4A6}" srcOrd="0" destOrd="0" presId="urn:microsoft.com/office/officeart/2005/8/layout/list1"/>
    <dgm:cxn modelId="{D97EC809-C9D7-44D9-9ABC-2ACEF9160652}" srcId="{3B39E4C2-BF23-4ABA-8531-73716D3C415D}" destId="{FD6DAA7B-474F-4734-81B2-94A755134E7F}" srcOrd="0" destOrd="0" parTransId="{4596F1CE-1F8B-4B7D-90D3-34EDE99DA437}" sibTransId="{6F78733F-2B8A-4A5D-9C33-2854B7CA4F42}"/>
    <dgm:cxn modelId="{505EBC0E-E8C8-B24E-9B03-3D09CA5EA9EB}" type="presOf" srcId="{D5BA89C2-4C99-474C-8F81-A5D8416CC114}" destId="{C7BCC8DC-E3D4-6440-B5A2-0DC3E679D84B}" srcOrd="0" destOrd="5" presId="urn:microsoft.com/office/officeart/2005/8/layout/list1"/>
    <dgm:cxn modelId="{5FE00512-3835-5241-B1A7-D848844DFE40}" type="presOf" srcId="{79DD9D46-D196-5649-828B-74F0F699F786}" destId="{46CACDA6-4CAF-DB4E-B6FD-D3FD0BF8DB29}" srcOrd="0" destOrd="2" presId="urn:microsoft.com/office/officeart/2005/8/layout/list1"/>
    <dgm:cxn modelId="{A332681B-8E76-0B4F-880B-6A4F9180D464}" type="presOf" srcId="{DD24AB76-7563-4252-A5F6-6F648692B511}" destId="{C7BCC8DC-E3D4-6440-B5A2-0DC3E679D84B}" srcOrd="0" destOrd="3" presId="urn:microsoft.com/office/officeart/2005/8/layout/list1"/>
    <dgm:cxn modelId="{2560C233-2F11-FA4A-9D2A-F0086FD341DE}" srcId="{3852D533-95CB-4C1D-A734-627DC9D885DB}" destId="{79DD9D46-D196-5649-828B-74F0F699F786}" srcOrd="1" destOrd="0" parTransId="{794E73DF-2B11-8849-B8C1-01CEAA183785}" sibTransId="{72330C7C-9282-A24C-9054-B6620A47F01A}"/>
    <dgm:cxn modelId="{B03F2834-DD0E-D144-8348-83BB600D4398}" type="presOf" srcId="{9AE3A920-058C-41A4-89F1-24663BC885AE}" destId="{E0AF5F28-99E9-E34D-979B-00D9A185E7B8}" srcOrd="1" destOrd="0" presId="urn:microsoft.com/office/officeart/2005/8/layout/list1"/>
    <dgm:cxn modelId="{F2051236-391D-4A1F-BDAC-D122DEDA7717}" srcId="{9AE3A920-058C-41A4-89F1-24663BC885AE}" destId="{3B39E4C2-BF23-4ABA-8531-73716D3C415D}" srcOrd="2" destOrd="0" parTransId="{2488791A-6330-42D7-B063-87CD87CC0854}" sibTransId="{FA6EDFE0-6B99-4EC9-8F27-E5EE44180043}"/>
    <dgm:cxn modelId="{A4D0973A-3375-D541-A167-B504A1F911E7}" type="presOf" srcId="{23AFC76A-DCF5-4383-A6DD-E97D3F76534B}" destId="{E8A21C10-D55A-D549-9DCC-A1BF1C5BA584}" srcOrd="0" destOrd="0" presId="urn:microsoft.com/office/officeart/2005/8/layout/list1"/>
    <dgm:cxn modelId="{FB49ED3F-C55E-7346-A0A2-CC93F632272C}" srcId="{9AE3A920-058C-41A4-89F1-24663BC885AE}" destId="{B1A9B683-7BF1-7741-8E55-6CF9242131EF}" srcOrd="3" destOrd="0" parTransId="{1B00FD25-F4DD-C84E-A75D-A765E892DE42}" sibTransId="{65A86F2E-FB7D-EA42-8F47-7D6BC42FE6C7}"/>
    <dgm:cxn modelId="{E34AA540-CB27-49D3-8D3C-00EF4CB947FA}" srcId="{23AFC76A-DCF5-4383-A6DD-E97D3F76534B}" destId="{4570475D-320D-4042-9FBF-F44AA7D62727}" srcOrd="1" destOrd="0" parTransId="{E48BC131-05B3-4E14-B78A-AC0E46C4D01B}" sibTransId="{897AF906-F919-497B-91C5-23EA16B07D27}"/>
    <dgm:cxn modelId="{5F00B54C-D0CE-4A6B-B139-6BDEA7C72873}" srcId="{A7305B60-7D0D-4209-AD59-805B5C9BC963}" destId="{9AE3A920-058C-41A4-89F1-24663BC885AE}" srcOrd="1" destOrd="0" parTransId="{B5484699-0BED-4C6B-BF5E-C419157BC3A0}" sibTransId="{E5793231-074A-467C-BB02-D74F9128F7A1}"/>
    <dgm:cxn modelId="{EADBA44F-1873-554E-9CED-379B216C7BC1}" type="presOf" srcId="{A7305B60-7D0D-4209-AD59-805B5C9BC963}" destId="{DCCBC209-D2A4-9140-A47A-6E09551D8524}" srcOrd="0" destOrd="0" presId="urn:microsoft.com/office/officeart/2005/8/layout/list1"/>
    <dgm:cxn modelId="{2060B663-C3C1-43BE-BB43-560FBB4A9459}" srcId="{D62206D2-8EC6-4184-900A-70D35DE3BEE0}" destId="{3852D533-95CB-4C1D-A734-627DC9D885DB}" srcOrd="0" destOrd="0" parTransId="{E3274AFC-E052-4140-A6CF-25AD4ADE7FE4}" sibTransId="{FE1F4A5C-9ED0-4983-AE4B-2A632FF62905}"/>
    <dgm:cxn modelId="{2AF0F164-238A-9547-B113-B43A0D425078}" srcId="{515B6B7B-2223-48ED-9BBC-E22F99E48A88}" destId="{AF371560-A1A8-1C4B-98D5-2DC5D53E408E}" srcOrd="1" destOrd="0" parTransId="{28EAE32A-F7B1-9B41-A70D-6BDD781D1ED3}" sibTransId="{0B3F1027-F807-FA4A-97AA-B0671547D045}"/>
    <dgm:cxn modelId="{B2142567-8376-0C4E-A73F-764C1DC973E0}" type="presOf" srcId="{46BA172C-02D2-6840-A71B-C4D7D2DDC139}" destId="{10C7E47A-1050-0945-ADE5-D2F55ACE18D3}" srcOrd="0" destOrd="4" presId="urn:microsoft.com/office/officeart/2005/8/layout/list1"/>
    <dgm:cxn modelId="{6061FB6D-4043-1B45-BFAF-E974EC579C17}" type="presOf" srcId="{D62206D2-8EC6-4184-900A-70D35DE3BEE0}" destId="{D6B45809-BAB0-CF45-9459-9A7FCE6AA567}" srcOrd="0" destOrd="0" presId="urn:microsoft.com/office/officeart/2005/8/layout/list1"/>
    <dgm:cxn modelId="{8110326E-66A9-4A48-93F7-4861405EF1B2}" srcId="{9AE3A920-058C-41A4-89F1-24663BC885AE}" destId="{515B6B7B-2223-48ED-9BBC-E22F99E48A88}" srcOrd="0" destOrd="0" parTransId="{307867DD-1310-4EE5-B353-EDEB8872E487}" sibTransId="{A7ACE29F-2800-42B2-9DB8-D17E099A3097}"/>
    <dgm:cxn modelId="{5DB55F6E-851C-428B-B3A5-1CD748717F48}" srcId="{515B6B7B-2223-48ED-9BBC-E22F99E48A88}" destId="{329BEE9B-1FE4-4338-8CBF-7C4A328875F5}" srcOrd="0" destOrd="0" parTransId="{12D1A73A-CA78-4E09-9231-E2B8C7270071}" sibTransId="{70627C36-06B6-4C64-B4EB-4A1DF1B20E71}"/>
    <dgm:cxn modelId="{C41A9A6E-4489-C544-8EE2-A61122DAAA9A}" type="presOf" srcId="{B433F380-1927-934D-B7CA-3FE1BA91191F}" destId="{C7BCC8DC-E3D4-6440-B5A2-0DC3E679D84B}" srcOrd="0" destOrd="1" presId="urn:microsoft.com/office/officeart/2005/8/layout/list1"/>
    <dgm:cxn modelId="{ECDE8E71-499F-4036-AD1C-5293917E4A92}" srcId="{4570475D-320D-4042-9FBF-F44AA7D62727}" destId="{64AD2B41-A690-40E7-BA10-A9FCAB54967D}" srcOrd="1" destOrd="0" parTransId="{A65CE802-C760-4B44-930D-994725D0A521}" sibTransId="{68984B8B-B7A4-492A-B7B8-65EFA90D89E5}"/>
    <dgm:cxn modelId="{5B470E76-F9A1-A34A-9825-B7FD0975F2E3}" type="presOf" srcId="{AF371560-A1A8-1C4B-98D5-2DC5D53E408E}" destId="{10C7E47A-1050-0945-ADE5-D2F55ACE18D3}" srcOrd="0" destOrd="2" presId="urn:microsoft.com/office/officeart/2005/8/layout/list1"/>
    <dgm:cxn modelId="{8C817677-B672-D44D-A80C-91E984634668}" type="presOf" srcId="{3B39E4C2-BF23-4ABA-8531-73716D3C415D}" destId="{10C7E47A-1050-0945-ADE5-D2F55ACE18D3}" srcOrd="0" destOrd="6" presId="urn:microsoft.com/office/officeart/2005/8/layout/list1"/>
    <dgm:cxn modelId="{00C8477A-3C35-4E46-BBFA-0C7E6FD0A459}" type="presOf" srcId="{B1A9B683-7BF1-7741-8E55-6CF9242131EF}" destId="{10C7E47A-1050-0945-ADE5-D2F55ACE18D3}" srcOrd="0" destOrd="8" presId="urn:microsoft.com/office/officeart/2005/8/layout/list1"/>
    <dgm:cxn modelId="{C7B9FB7A-9B24-8341-8472-7B166F46BBCE}" type="presOf" srcId="{D62206D2-8EC6-4184-900A-70D35DE3BEE0}" destId="{9F2C6D95-1FA5-1E4A-B7FD-60AED8DFE794}" srcOrd="1" destOrd="0" presId="urn:microsoft.com/office/officeart/2005/8/layout/list1"/>
    <dgm:cxn modelId="{2C952A82-19BA-FB48-951E-6E6B8D78E975}" type="presOf" srcId="{A4749529-0D60-4FF4-8DC8-DB15CD302174}" destId="{C7BCC8DC-E3D4-6440-B5A2-0DC3E679D84B}" srcOrd="0" destOrd="0" presId="urn:microsoft.com/office/officeart/2005/8/layout/list1"/>
    <dgm:cxn modelId="{D8488283-1CAF-614C-878A-E361CBDFD12D}" type="presOf" srcId="{E53D854D-FD2D-4900-8BDE-929AD21246C9}" destId="{46CACDA6-4CAF-DB4E-B6FD-D3FD0BF8DB29}" srcOrd="0" destOrd="1" presId="urn:microsoft.com/office/officeart/2005/8/layout/list1"/>
    <dgm:cxn modelId="{48F60184-AEDA-334D-A435-64079202AC46}" srcId="{9AE3A920-058C-41A4-89F1-24663BC885AE}" destId="{B5FB2498-F443-6948-B112-5D3D125CFE88}" srcOrd="1" destOrd="0" parTransId="{2E77C680-2181-7A45-9BB7-FA51E9273E1B}" sibTransId="{6E0B7BB6-010D-E041-925F-A38430550719}"/>
    <dgm:cxn modelId="{AA5D5184-FE42-944D-B8C4-5414E7B0C657}" srcId="{B5FB2498-F443-6948-B112-5D3D125CFE88}" destId="{46BA172C-02D2-6840-A71B-C4D7D2DDC139}" srcOrd="0" destOrd="0" parTransId="{AFB04A47-9EA3-464E-992B-C1D8E5D27627}" sibTransId="{7B43A085-E055-934F-9AE7-0E2F807C7E41}"/>
    <dgm:cxn modelId="{008FA98C-AB00-4E0E-A431-68EA94B2585D}" srcId="{A7305B60-7D0D-4209-AD59-805B5C9BC963}" destId="{D62206D2-8EC6-4184-900A-70D35DE3BEE0}" srcOrd="0" destOrd="0" parTransId="{E8D3550F-FD8A-4071-AEE1-A14D201A86A4}" sibTransId="{176572DD-04EB-4C20-B18A-0E3246D6EF40}"/>
    <dgm:cxn modelId="{E91BF58F-10D5-4F0A-B1E2-DABD0A52137F}" srcId="{23AFC76A-DCF5-4383-A6DD-E97D3F76534B}" destId="{A4749529-0D60-4FF4-8DC8-DB15CD302174}" srcOrd="0" destOrd="0" parTransId="{21749C35-35E6-4974-8CCA-21AE662236CB}" sibTransId="{A0A94DFD-DA78-4377-8D7D-8A7397D4F9BB}"/>
    <dgm:cxn modelId="{2F9C2791-8FEA-F341-9469-E31A8A11ACAA}" type="presOf" srcId="{64AD2B41-A690-40E7-BA10-A9FCAB54967D}" destId="{C7BCC8DC-E3D4-6440-B5A2-0DC3E679D84B}" srcOrd="0" destOrd="4" presId="urn:microsoft.com/office/officeart/2005/8/layout/list1"/>
    <dgm:cxn modelId="{B1ECFDB0-D4D4-C947-8059-526DD0029F2D}" type="presOf" srcId="{4570475D-320D-4042-9FBF-F44AA7D62727}" destId="{C7BCC8DC-E3D4-6440-B5A2-0DC3E679D84B}" srcOrd="0" destOrd="2" presId="urn:microsoft.com/office/officeart/2005/8/layout/list1"/>
    <dgm:cxn modelId="{7796DCB1-A729-2E4D-9CF0-AAD46D185F9A}" type="presOf" srcId="{68C09BA2-7362-D245-8D3B-9E12DB687736}" destId="{10C7E47A-1050-0945-ADE5-D2F55ACE18D3}" srcOrd="0" destOrd="5" presId="urn:microsoft.com/office/officeart/2005/8/layout/list1"/>
    <dgm:cxn modelId="{C6D494B7-3EFF-0947-8784-E872934056C9}" type="presOf" srcId="{B5FB2498-F443-6948-B112-5D3D125CFE88}" destId="{10C7E47A-1050-0945-ADE5-D2F55ACE18D3}" srcOrd="0" destOrd="3" presId="urn:microsoft.com/office/officeart/2005/8/layout/list1"/>
    <dgm:cxn modelId="{3AA026BA-5FB4-984B-B537-8880A32B1944}" type="presOf" srcId="{329BEE9B-1FE4-4338-8CBF-7C4A328875F5}" destId="{10C7E47A-1050-0945-ADE5-D2F55ACE18D3}" srcOrd="0" destOrd="1" presId="urn:microsoft.com/office/officeart/2005/8/layout/list1"/>
    <dgm:cxn modelId="{3FB4D5BA-F603-2244-B69D-49CD5244280B}" type="presOf" srcId="{515B6B7B-2223-48ED-9BBC-E22F99E48A88}" destId="{10C7E47A-1050-0945-ADE5-D2F55ACE18D3}" srcOrd="0" destOrd="0" presId="urn:microsoft.com/office/officeart/2005/8/layout/list1"/>
    <dgm:cxn modelId="{C65AACBB-6E1D-6149-AAE6-3B0BCDDD4AF1}" type="presOf" srcId="{23AFC76A-DCF5-4383-A6DD-E97D3F76534B}" destId="{22DDC264-AF9B-AD4A-A7F1-332D2FDEE244}" srcOrd="1" destOrd="0" presId="urn:microsoft.com/office/officeart/2005/8/layout/list1"/>
    <dgm:cxn modelId="{CA6260CD-9920-674F-9A56-5F15CD7BB89F}" srcId="{A4749529-0D60-4FF4-8DC8-DB15CD302174}" destId="{B433F380-1927-934D-B7CA-3FE1BA91191F}" srcOrd="0" destOrd="0" parTransId="{2A38497B-D86B-F943-882D-DA9E6F8AC582}" sibTransId="{93B70C47-0045-6143-8C93-EB7B78F272FC}"/>
    <dgm:cxn modelId="{EA4AE9CD-E25E-466A-BAC9-3CAB703B51AB}" srcId="{4570475D-320D-4042-9FBF-F44AA7D62727}" destId="{D5BA89C2-4C99-474C-8F81-A5D8416CC114}" srcOrd="2" destOrd="0" parTransId="{468105C9-D7A0-43C9-90F3-6C3559CD7E8F}" sibTransId="{3B46C685-D63A-4C2A-9F3A-19042CCDFD0D}"/>
    <dgm:cxn modelId="{00B05BD7-9168-46F7-B3AB-0D03D09AB194}" srcId="{A7305B60-7D0D-4209-AD59-805B5C9BC963}" destId="{23AFC76A-DCF5-4383-A6DD-E97D3F76534B}" srcOrd="2" destOrd="0" parTransId="{C9FB27E3-C3C7-495E-ACF5-6155D3A3203B}" sibTransId="{34B55D60-4EF8-4BE5-ADB4-5BC2AC35C16C}"/>
    <dgm:cxn modelId="{01EF07E0-6BA0-2045-AD9A-424379A1FDF7}" type="presOf" srcId="{3852D533-95CB-4C1D-A734-627DC9D885DB}" destId="{46CACDA6-4CAF-DB4E-B6FD-D3FD0BF8DB29}" srcOrd="0" destOrd="0" presId="urn:microsoft.com/office/officeart/2005/8/layout/list1"/>
    <dgm:cxn modelId="{14E041E2-FBA0-488C-879A-60FB2FA20E65}" srcId="{4570475D-320D-4042-9FBF-F44AA7D62727}" destId="{DD24AB76-7563-4252-A5F6-6F648692B511}" srcOrd="0" destOrd="0" parTransId="{F105D224-0B09-49AD-A0D4-46822862A1F9}" sibTransId="{EE8657F9-DC26-4052-A533-8074CDDC0CE5}"/>
    <dgm:cxn modelId="{425633E9-0FBE-48D0-BC33-F283003E44DD}" srcId="{3852D533-95CB-4C1D-A734-627DC9D885DB}" destId="{E53D854D-FD2D-4900-8BDE-929AD21246C9}" srcOrd="0" destOrd="0" parTransId="{47412B03-DE95-4AEB-B53B-FBA6AD037E4F}" sibTransId="{E567C8CD-D359-4A70-A7D9-04EBCBF2DAC1}"/>
    <dgm:cxn modelId="{F6CC72F1-D6DB-45B0-B4E8-730242263BFA}" srcId="{23AFC76A-DCF5-4383-A6DD-E97D3F76534B}" destId="{5F7B6AF1-A28D-4FBE-B5EF-62291D48B6FD}" srcOrd="2" destOrd="0" parTransId="{9F1C74BE-4446-481A-9DE0-9F3E72B869A4}" sibTransId="{604DB2E1-3055-4FA2-BC96-AF702533C68B}"/>
    <dgm:cxn modelId="{9CF2F5F8-8CDB-954A-8DC3-6008C2E6320D}" srcId="{B5FB2498-F443-6948-B112-5D3D125CFE88}" destId="{68C09BA2-7362-D245-8D3B-9E12DB687736}" srcOrd="1" destOrd="0" parTransId="{FD879420-94B0-9740-8867-4E475B094CE0}" sibTransId="{78EB269A-374B-A046-8A0C-5C02EE8695CB}"/>
    <dgm:cxn modelId="{89F58AFC-5AB1-D44A-9BEF-1A47CABC2776}" type="presOf" srcId="{5F7B6AF1-A28D-4FBE-B5EF-62291D48B6FD}" destId="{C7BCC8DC-E3D4-6440-B5A2-0DC3E679D84B}" srcOrd="0" destOrd="6" presId="urn:microsoft.com/office/officeart/2005/8/layout/list1"/>
    <dgm:cxn modelId="{7F13182C-6028-C647-A60C-17FDCAB885C7}" type="presParOf" srcId="{DCCBC209-D2A4-9140-A47A-6E09551D8524}" destId="{14130F02-8367-B84C-A84A-3FB1BB3F3D79}" srcOrd="0" destOrd="0" presId="urn:microsoft.com/office/officeart/2005/8/layout/list1"/>
    <dgm:cxn modelId="{B9BA67AE-7BE4-8943-A68C-F3168C6AB44D}" type="presParOf" srcId="{14130F02-8367-B84C-A84A-3FB1BB3F3D79}" destId="{D6B45809-BAB0-CF45-9459-9A7FCE6AA567}" srcOrd="0" destOrd="0" presId="urn:microsoft.com/office/officeart/2005/8/layout/list1"/>
    <dgm:cxn modelId="{F6BFE4C5-596D-B14F-93D3-EF93BE4D7AFF}" type="presParOf" srcId="{14130F02-8367-B84C-A84A-3FB1BB3F3D79}" destId="{9F2C6D95-1FA5-1E4A-B7FD-60AED8DFE794}" srcOrd="1" destOrd="0" presId="urn:microsoft.com/office/officeart/2005/8/layout/list1"/>
    <dgm:cxn modelId="{BC0E1C65-C2F8-BE4F-BEED-04FE701B0909}" type="presParOf" srcId="{DCCBC209-D2A4-9140-A47A-6E09551D8524}" destId="{6583E236-F6DF-6041-A7CA-E5F390DE766E}" srcOrd="1" destOrd="0" presId="urn:microsoft.com/office/officeart/2005/8/layout/list1"/>
    <dgm:cxn modelId="{555B44C1-7170-DC4E-A59A-1D107A426C5F}" type="presParOf" srcId="{DCCBC209-D2A4-9140-A47A-6E09551D8524}" destId="{46CACDA6-4CAF-DB4E-B6FD-D3FD0BF8DB29}" srcOrd="2" destOrd="0" presId="urn:microsoft.com/office/officeart/2005/8/layout/list1"/>
    <dgm:cxn modelId="{9DC564D7-C312-B14D-A765-E1A438F7B692}" type="presParOf" srcId="{DCCBC209-D2A4-9140-A47A-6E09551D8524}" destId="{57157A8B-1810-6E40-8275-17F5E9DA75B7}" srcOrd="3" destOrd="0" presId="urn:microsoft.com/office/officeart/2005/8/layout/list1"/>
    <dgm:cxn modelId="{74846BF3-2A97-724B-965F-B30AE9A29D3A}" type="presParOf" srcId="{DCCBC209-D2A4-9140-A47A-6E09551D8524}" destId="{AFFE4535-7388-3048-B350-7712C769CDE1}" srcOrd="4" destOrd="0" presId="urn:microsoft.com/office/officeart/2005/8/layout/list1"/>
    <dgm:cxn modelId="{99F02E4E-F848-5240-B272-C1D09F6FC3CF}" type="presParOf" srcId="{AFFE4535-7388-3048-B350-7712C769CDE1}" destId="{F7CF94F6-4B54-2C4B-81C9-CB18FB40E4A6}" srcOrd="0" destOrd="0" presId="urn:microsoft.com/office/officeart/2005/8/layout/list1"/>
    <dgm:cxn modelId="{14FF64F3-18C1-6F4F-90DA-CD87313DC786}" type="presParOf" srcId="{AFFE4535-7388-3048-B350-7712C769CDE1}" destId="{E0AF5F28-99E9-E34D-979B-00D9A185E7B8}" srcOrd="1" destOrd="0" presId="urn:microsoft.com/office/officeart/2005/8/layout/list1"/>
    <dgm:cxn modelId="{49945F45-8E59-0045-88CC-B9125CFC5C31}" type="presParOf" srcId="{DCCBC209-D2A4-9140-A47A-6E09551D8524}" destId="{D309B968-5E7F-D74A-8019-BA4132F043D2}" srcOrd="5" destOrd="0" presId="urn:microsoft.com/office/officeart/2005/8/layout/list1"/>
    <dgm:cxn modelId="{A151AE5D-6D0A-A040-AE41-157350B6EB76}" type="presParOf" srcId="{DCCBC209-D2A4-9140-A47A-6E09551D8524}" destId="{10C7E47A-1050-0945-ADE5-D2F55ACE18D3}" srcOrd="6" destOrd="0" presId="urn:microsoft.com/office/officeart/2005/8/layout/list1"/>
    <dgm:cxn modelId="{B05B3FEE-99D5-7446-82BC-AA26C4E53B4C}" type="presParOf" srcId="{DCCBC209-D2A4-9140-A47A-6E09551D8524}" destId="{49E80AE8-EB2D-9B48-9D81-567F6F8C0648}" srcOrd="7" destOrd="0" presId="urn:microsoft.com/office/officeart/2005/8/layout/list1"/>
    <dgm:cxn modelId="{33AB12C4-D535-D34D-BFF4-7D412C202AC5}" type="presParOf" srcId="{DCCBC209-D2A4-9140-A47A-6E09551D8524}" destId="{C6783068-D528-DF47-908D-BB0F620937F9}" srcOrd="8" destOrd="0" presId="urn:microsoft.com/office/officeart/2005/8/layout/list1"/>
    <dgm:cxn modelId="{42B02591-BAF8-5040-9658-40FA6F3C0F03}" type="presParOf" srcId="{C6783068-D528-DF47-908D-BB0F620937F9}" destId="{E8A21C10-D55A-D549-9DCC-A1BF1C5BA584}" srcOrd="0" destOrd="0" presId="urn:microsoft.com/office/officeart/2005/8/layout/list1"/>
    <dgm:cxn modelId="{8B6B5850-3B33-7D4B-BB85-6DE43FBF68ED}" type="presParOf" srcId="{C6783068-D528-DF47-908D-BB0F620937F9}" destId="{22DDC264-AF9B-AD4A-A7F1-332D2FDEE244}" srcOrd="1" destOrd="0" presId="urn:microsoft.com/office/officeart/2005/8/layout/list1"/>
    <dgm:cxn modelId="{B93B3212-AB93-8F40-82EC-AF26A07A3DFA}" type="presParOf" srcId="{DCCBC209-D2A4-9140-A47A-6E09551D8524}" destId="{1DE5A380-EE28-4146-AC48-13180AC8DA37}" srcOrd="9" destOrd="0" presId="urn:microsoft.com/office/officeart/2005/8/layout/list1"/>
    <dgm:cxn modelId="{2535D9D7-8408-5345-B1A0-ABC9F4E9BDFC}" type="presParOf" srcId="{DCCBC209-D2A4-9140-A47A-6E09551D8524}" destId="{C7BCC8DC-E3D4-6440-B5A2-0DC3E679D84B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A7305B60-7D0D-4209-AD59-805B5C9BC963}" type="doc">
      <dgm:prSet loTypeId="urn:microsoft.com/office/officeart/2005/8/layout/list1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D62206D2-8EC6-4184-900A-70D35DE3BEE0}">
      <dgm:prSet/>
      <dgm:spPr/>
      <dgm:t>
        <a:bodyPr/>
        <a:lstStyle/>
        <a:p>
          <a:r>
            <a:rPr lang="en-US"/>
            <a:t>What is Machine Learning? (ML)</a:t>
          </a:r>
        </a:p>
      </dgm:t>
    </dgm:pt>
    <dgm:pt modelId="{E8D3550F-FD8A-4071-AEE1-A14D201A86A4}" type="parTrans" cxnId="{008FA98C-AB00-4E0E-A431-68EA94B2585D}">
      <dgm:prSet/>
      <dgm:spPr/>
      <dgm:t>
        <a:bodyPr/>
        <a:lstStyle/>
        <a:p>
          <a:endParaRPr lang="en-US"/>
        </a:p>
      </dgm:t>
    </dgm:pt>
    <dgm:pt modelId="{176572DD-04EB-4C20-B18A-0E3246D6EF40}" type="sibTrans" cxnId="{008FA98C-AB00-4E0E-A431-68EA94B2585D}">
      <dgm:prSet/>
      <dgm:spPr/>
      <dgm:t>
        <a:bodyPr/>
        <a:lstStyle/>
        <a:p>
          <a:endParaRPr lang="en-US"/>
        </a:p>
      </dgm:t>
    </dgm:pt>
    <dgm:pt modelId="{3852D533-95CB-4C1D-A734-627DC9D885DB}">
      <dgm:prSet/>
      <dgm:spPr/>
      <dgm:t>
        <a:bodyPr/>
        <a:lstStyle/>
        <a:p>
          <a:r>
            <a:rPr lang="en-US" dirty="0"/>
            <a:t>What ML is and Common Tasks</a:t>
          </a:r>
        </a:p>
      </dgm:t>
    </dgm:pt>
    <dgm:pt modelId="{E3274AFC-E052-4140-A6CF-25AD4ADE7FE4}" type="parTrans" cxnId="{2060B663-C3C1-43BE-BB43-560FBB4A9459}">
      <dgm:prSet/>
      <dgm:spPr/>
      <dgm:t>
        <a:bodyPr/>
        <a:lstStyle/>
        <a:p>
          <a:endParaRPr lang="en-US"/>
        </a:p>
      </dgm:t>
    </dgm:pt>
    <dgm:pt modelId="{FE1F4A5C-9ED0-4983-AE4B-2A632FF62905}" type="sibTrans" cxnId="{2060B663-C3C1-43BE-BB43-560FBB4A9459}">
      <dgm:prSet/>
      <dgm:spPr/>
      <dgm:t>
        <a:bodyPr/>
        <a:lstStyle/>
        <a:p>
          <a:endParaRPr lang="en-US"/>
        </a:p>
      </dgm:t>
    </dgm:pt>
    <dgm:pt modelId="{E53D854D-FD2D-4900-8BDE-929AD21246C9}">
      <dgm:prSet/>
      <dgm:spPr/>
      <dgm:t>
        <a:bodyPr/>
        <a:lstStyle/>
        <a:p>
          <a:r>
            <a:rPr lang="en-US" dirty="0"/>
            <a:t>Types of Learning</a:t>
          </a:r>
        </a:p>
      </dgm:t>
    </dgm:pt>
    <dgm:pt modelId="{47412B03-DE95-4AEB-B53B-FBA6AD037E4F}" type="parTrans" cxnId="{425633E9-0FBE-48D0-BC33-F283003E44DD}">
      <dgm:prSet/>
      <dgm:spPr/>
      <dgm:t>
        <a:bodyPr/>
        <a:lstStyle/>
        <a:p>
          <a:endParaRPr lang="en-US"/>
        </a:p>
      </dgm:t>
    </dgm:pt>
    <dgm:pt modelId="{E567C8CD-D359-4A70-A7D9-04EBCBF2DAC1}" type="sibTrans" cxnId="{425633E9-0FBE-48D0-BC33-F283003E44DD}">
      <dgm:prSet/>
      <dgm:spPr/>
      <dgm:t>
        <a:bodyPr/>
        <a:lstStyle/>
        <a:p>
          <a:endParaRPr lang="en-US"/>
        </a:p>
      </dgm:t>
    </dgm:pt>
    <dgm:pt modelId="{9AE3A920-058C-41A4-89F1-24663BC885AE}">
      <dgm:prSet/>
      <dgm:spPr/>
      <dgm:t>
        <a:bodyPr/>
        <a:lstStyle/>
        <a:p>
          <a:r>
            <a:rPr lang="en-US" dirty="0"/>
            <a:t>Classic Machine Learning Models</a:t>
          </a:r>
        </a:p>
      </dgm:t>
    </dgm:pt>
    <dgm:pt modelId="{B5484699-0BED-4C6B-BF5E-C419157BC3A0}" type="parTrans" cxnId="{5F00B54C-D0CE-4A6B-B139-6BDEA7C72873}">
      <dgm:prSet/>
      <dgm:spPr/>
      <dgm:t>
        <a:bodyPr/>
        <a:lstStyle/>
        <a:p>
          <a:endParaRPr lang="en-US"/>
        </a:p>
      </dgm:t>
    </dgm:pt>
    <dgm:pt modelId="{E5793231-074A-467C-BB02-D74F9128F7A1}" type="sibTrans" cxnId="{5F00B54C-D0CE-4A6B-B139-6BDEA7C72873}">
      <dgm:prSet/>
      <dgm:spPr/>
      <dgm:t>
        <a:bodyPr/>
        <a:lstStyle/>
        <a:p>
          <a:endParaRPr lang="en-US"/>
        </a:p>
      </dgm:t>
    </dgm:pt>
    <dgm:pt modelId="{515B6B7B-2223-48ED-9BBC-E22F99E48A88}">
      <dgm:prSet/>
      <dgm:spPr/>
      <dgm:t>
        <a:bodyPr/>
        <a:lstStyle/>
        <a:p>
          <a:r>
            <a:rPr lang="en-US" dirty="0"/>
            <a:t>Classification</a:t>
          </a:r>
        </a:p>
      </dgm:t>
    </dgm:pt>
    <dgm:pt modelId="{307867DD-1310-4EE5-B353-EDEB8872E487}" type="parTrans" cxnId="{8110326E-66A9-4A48-93F7-4861405EF1B2}">
      <dgm:prSet/>
      <dgm:spPr/>
      <dgm:t>
        <a:bodyPr/>
        <a:lstStyle/>
        <a:p>
          <a:endParaRPr lang="en-US"/>
        </a:p>
      </dgm:t>
    </dgm:pt>
    <dgm:pt modelId="{A7ACE29F-2800-42B2-9DB8-D17E099A3097}" type="sibTrans" cxnId="{8110326E-66A9-4A48-93F7-4861405EF1B2}">
      <dgm:prSet/>
      <dgm:spPr/>
      <dgm:t>
        <a:bodyPr/>
        <a:lstStyle/>
        <a:p>
          <a:endParaRPr lang="en-US"/>
        </a:p>
      </dgm:t>
    </dgm:pt>
    <dgm:pt modelId="{329BEE9B-1FE4-4338-8CBF-7C4A328875F5}">
      <dgm:prSet/>
      <dgm:spPr/>
      <dgm:t>
        <a:bodyPr/>
        <a:lstStyle/>
        <a:p>
          <a:r>
            <a:rPr lang="en-US" dirty="0"/>
            <a:t>k-Nearest Neighbors</a:t>
          </a:r>
        </a:p>
      </dgm:t>
    </dgm:pt>
    <dgm:pt modelId="{12D1A73A-CA78-4E09-9231-E2B8C7270071}" type="parTrans" cxnId="{5DB55F6E-851C-428B-B3A5-1CD748717F48}">
      <dgm:prSet/>
      <dgm:spPr/>
      <dgm:t>
        <a:bodyPr/>
        <a:lstStyle/>
        <a:p>
          <a:endParaRPr lang="en-US"/>
        </a:p>
      </dgm:t>
    </dgm:pt>
    <dgm:pt modelId="{70627C36-06B6-4C64-B4EB-4A1DF1B20E71}" type="sibTrans" cxnId="{5DB55F6E-851C-428B-B3A5-1CD748717F48}">
      <dgm:prSet/>
      <dgm:spPr/>
      <dgm:t>
        <a:bodyPr/>
        <a:lstStyle/>
        <a:p>
          <a:endParaRPr lang="en-US"/>
        </a:p>
      </dgm:t>
    </dgm:pt>
    <dgm:pt modelId="{3B39E4C2-BF23-4ABA-8531-73716D3C415D}">
      <dgm:prSet/>
      <dgm:spPr/>
      <dgm:t>
        <a:bodyPr/>
        <a:lstStyle/>
        <a:p>
          <a:r>
            <a:rPr lang="en-US" dirty="0"/>
            <a:t>Regression</a:t>
          </a:r>
        </a:p>
      </dgm:t>
    </dgm:pt>
    <dgm:pt modelId="{2488791A-6330-42D7-B063-87CD87CC0854}" type="parTrans" cxnId="{F2051236-391D-4A1F-BDAC-D122DEDA7717}">
      <dgm:prSet/>
      <dgm:spPr/>
      <dgm:t>
        <a:bodyPr/>
        <a:lstStyle/>
        <a:p>
          <a:endParaRPr lang="en-US"/>
        </a:p>
      </dgm:t>
    </dgm:pt>
    <dgm:pt modelId="{FA6EDFE0-6B99-4EC9-8F27-E5EE44180043}" type="sibTrans" cxnId="{F2051236-391D-4A1F-BDAC-D122DEDA7717}">
      <dgm:prSet/>
      <dgm:spPr/>
      <dgm:t>
        <a:bodyPr/>
        <a:lstStyle/>
        <a:p>
          <a:endParaRPr lang="en-US"/>
        </a:p>
      </dgm:t>
    </dgm:pt>
    <dgm:pt modelId="{FD6DAA7B-474F-4734-81B2-94A755134E7F}">
      <dgm:prSet/>
      <dgm:spPr/>
      <dgm:t>
        <a:bodyPr/>
        <a:lstStyle/>
        <a:p>
          <a:r>
            <a:rPr lang="en-US" dirty="0"/>
            <a:t>Linear Regression</a:t>
          </a:r>
        </a:p>
      </dgm:t>
    </dgm:pt>
    <dgm:pt modelId="{4596F1CE-1F8B-4B7D-90D3-34EDE99DA437}" type="parTrans" cxnId="{D97EC809-C9D7-44D9-9ABC-2ACEF9160652}">
      <dgm:prSet/>
      <dgm:spPr/>
      <dgm:t>
        <a:bodyPr/>
        <a:lstStyle/>
        <a:p>
          <a:endParaRPr lang="en-US"/>
        </a:p>
      </dgm:t>
    </dgm:pt>
    <dgm:pt modelId="{6F78733F-2B8A-4A5D-9C33-2854B7CA4F42}" type="sibTrans" cxnId="{D97EC809-C9D7-44D9-9ABC-2ACEF9160652}">
      <dgm:prSet/>
      <dgm:spPr/>
      <dgm:t>
        <a:bodyPr/>
        <a:lstStyle/>
        <a:p>
          <a:endParaRPr lang="en-US"/>
        </a:p>
      </dgm:t>
    </dgm:pt>
    <dgm:pt modelId="{23AFC76A-DCF5-4383-A6DD-E97D3F76534B}">
      <dgm:prSet/>
      <dgm:spPr/>
      <dgm:t>
        <a:bodyPr/>
        <a:lstStyle/>
        <a:p>
          <a:r>
            <a:rPr lang="en-US" dirty="0"/>
            <a:t>Steps of a Machine Learning Project</a:t>
          </a:r>
        </a:p>
      </dgm:t>
    </dgm:pt>
    <dgm:pt modelId="{C9FB27E3-C3C7-495E-ACF5-6155D3A3203B}" type="parTrans" cxnId="{00B05BD7-9168-46F7-B3AB-0D03D09AB194}">
      <dgm:prSet/>
      <dgm:spPr/>
      <dgm:t>
        <a:bodyPr/>
        <a:lstStyle/>
        <a:p>
          <a:endParaRPr lang="en-US"/>
        </a:p>
      </dgm:t>
    </dgm:pt>
    <dgm:pt modelId="{34B55D60-4EF8-4BE5-ADB4-5BC2AC35C16C}" type="sibTrans" cxnId="{00B05BD7-9168-46F7-B3AB-0D03D09AB194}">
      <dgm:prSet/>
      <dgm:spPr/>
      <dgm:t>
        <a:bodyPr/>
        <a:lstStyle/>
        <a:p>
          <a:endParaRPr lang="en-US"/>
        </a:p>
      </dgm:t>
    </dgm:pt>
    <dgm:pt modelId="{A4749529-0D60-4FF4-8DC8-DB15CD302174}">
      <dgm:prSet/>
      <dgm:spPr/>
      <dgm:t>
        <a:bodyPr/>
        <a:lstStyle/>
        <a:p>
          <a:r>
            <a:rPr lang="en-US" dirty="0"/>
            <a:t>Data Collection</a:t>
          </a:r>
        </a:p>
      </dgm:t>
    </dgm:pt>
    <dgm:pt modelId="{21749C35-35E6-4974-8CCA-21AE662236CB}" type="parTrans" cxnId="{E91BF58F-10D5-4F0A-B1E2-DABD0A52137F}">
      <dgm:prSet/>
      <dgm:spPr/>
      <dgm:t>
        <a:bodyPr/>
        <a:lstStyle/>
        <a:p>
          <a:endParaRPr lang="en-US"/>
        </a:p>
      </dgm:t>
    </dgm:pt>
    <dgm:pt modelId="{A0A94DFD-DA78-4377-8D7D-8A7397D4F9BB}" type="sibTrans" cxnId="{E91BF58F-10D5-4F0A-B1E2-DABD0A52137F}">
      <dgm:prSet/>
      <dgm:spPr/>
      <dgm:t>
        <a:bodyPr/>
        <a:lstStyle/>
        <a:p>
          <a:endParaRPr lang="en-US"/>
        </a:p>
      </dgm:t>
    </dgm:pt>
    <dgm:pt modelId="{4570475D-320D-4042-9FBF-F44AA7D62727}">
      <dgm:prSet/>
      <dgm:spPr/>
      <dgm:t>
        <a:bodyPr/>
        <a:lstStyle/>
        <a:p>
          <a:r>
            <a:rPr lang="en-US" dirty="0"/>
            <a:t>Data Preprocessing</a:t>
          </a:r>
        </a:p>
      </dgm:t>
    </dgm:pt>
    <dgm:pt modelId="{E48BC131-05B3-4E14-B78A-AC0E46C4D01B}" type="parTrans" cxnId="{E34AA540-CB27-49D3-8D3C-00EF4CB947FA}">
      <dgm:prSet/>
      <dgm:spPr/>
      <dgm:t>
        <a:bodyPr/>
        <a:lstStyle/>
        <a:p>
          <a:endParaRPr lang="en-US"/>
        </a:p>
      </dgm:t>
    </dgm:pt>
    <dgm:pt modelId="{897AF906-F919-497B-91C5-23EA16B07D27}" type="sibTrans" cxnId="{E34AA540-CB27-49D3-8D3C-00EF4CB947FA}">
      <dgm:prSet/>
      <dgm:spPr/>
      <dgm:t>
        <a:bodyPr/>
        <a:lstStyle/>
        <a:p>
          <a:endParaRPr lang="en-US"/>
        </a:p>
      </dgm:t>
    </dgm:pt>
    <dgm:pt modelId="{DD24AB76-7563-4252-A5F6-6F648692B511}">
      <dgm:prSet/>
      <dgm:spPr/>
      <dgm:t>
        <a:bodyPr/>
        <a:lstStyle/>
        <a:p>
          <a:r>
            <a:rPr lang="en-US"/>
            <a:t>Exploratory Data Analysis (EDA)</a:t>
          </a:r>
        </a:p>
      </dgm:t>
    </dgm:pt>
    <dgm:pt modelId="{F105D224-0B09-49AD-A0D4-46822862A1F9}" type="parTrans" cxnId="{14E041E2-FBA0-488C-879A-60FB2FA20E65}">
      <dgm:prSet/>
      <dgm:spPr/>
      <dgm:t>
        <a:bodyPr/>
        <a:lstStyle/>
        <a:p>
          <a:endParaRPr lang="en-US"/>
        </a:p>
      </dgm:t>
    </dgm:pt>
    <dgm:pt modelId="{EE8657F9-DC26-4052-A533-8074CDDC0CE5}" type="sibTrans" cxnId="{14E041E2-FBA0-488C-879A-60FB2FA20E65}">
      <dgm:prSet/>
      <dgm:spPr/>
      <dgm:t>
        <a:bodyPr/>
        <a:lstStyle/>
        <a:p>
          <a:endParaRPr lang="en-US"/>
        </a:p>
      </dgm:t>
    </dgm:pt>
    <dgm:pt modelId="{64AD2B41-A690-40E7-BA10-A9FCAB54967D}">
      <dgm:prSet/>
      <dgm:spPr/>
      <dgm:t>
        <a:bodyPr/>
        <a:lstStyle/>
        <a:p>
          <a:r>
            <a:rPr lang="en-US"/>
            <a:t>Data Cleaning</a:t>
          </a:r>
        </a:p>
      </dgm:t>
    </dgm:pt>
    <dgm:pt modelId="{A65CE802-C760-4B44-930D-994725D0A521}" type="parTrans" cxnId="{ECDE8E71-499F-4036-AD1C-5293917E4A92}">
      <dgm:prSet/>
      <dgm:spPr/>
      <dgm:t>
        <a:bodyPr/>
        <a:lstStyle/>
        <a:p>
          <a:endParaRPr lang="en-US"/>
        </a:p>
      </dgm:t>
    </dgm:pt>
    <dgm:pt modelId="{68984B8B-B7A4-492A-B7B8-65EFA90D89E5}" type="sibTrans" cxnId="{ECDE8E71-499F-4036-AD1C-5293917E4A92}">
      <dgm:prSet/>
      <dgm:spPr/>
      <dgm:t>
        <a:bodyPr/>
        <a:lstStyle/>
        <a:p>
          <a:endParaRPr lang="en-US"/>
        </a:p>
      </dgm:t>
    </dgm:pt>
    <dgm:pt modelId="{D5BA89C2-4C99-474C-8F81-A5D8416CC114}">
      <dgm:prSet/>
      <dgm:spPr/>
      <dgm:t>
        <a:bodyPr/>
        <a:lstStyle/>
        <a:p>
          <a:r>
            <a:rPr lang="en-US"/>
            <a:t>Feature Extraction/Selection</a:t>
          </a:r>
        </a:p>
      </dgm:t>
    </dgm:pt>
    <dgm:pt modelId="{468105C9-D7A0-43C9-90F3-6C3559CD7E8F}" type="parTrans" cxnId="{EA4AE9CD-E25E-466A-BAC9-3CAB703B51AB}">
      <dgm:prSet/>
      <dgm:spPr/>
      <dgm:t>
        <a:bodyPr/>
        <a:lstStyle/>
        <a:p>
          <a:endParaRPr lang="en-US"/>
        </a:p>
      </dgm:t>
    </dgm:pt>
    <dgm:pt modelId="{3B46C685-D63A-4C2A-9F3A-19042CCDFD0D}" type="sibTrans" cxnId="{EA4AE9CD-E25E-466A-BAC9-3CAB703B51AB}">
      <dgm:prSet/>
      <dgm:spPr/>
      <dgm:t>
        <a:bodyPr/>
        <a:lstStyle/>
        <a:p>
          <a:endParaRPr lang="en-US"/>
        </a:p>
      </dgm:t>
    </dgm:pt>
    <dgm:pt modelId="{5F7B6AF1-A28D-4FBE-B5EF-62291D48B6FD}">
      <dgm:prSet/>
      <dgm:spPr/>
      <dgm:t>
        <a:bodyPr/>
        <a:lstStyle/>
        <a:p>
          <a:r>
            <a:rPr lang="en-US" dirty="0"/>
            <a:t>Model Selection, Performance, and Hyperparameter Tuning</a:t>
          </a:r>
        </a:p>
      </dgm:t>
    </dgm:pt>
    <dgm:pt modelId="{9F1C74BE-4446-481A-9DE0-9F3E72B869A4}" type="parTrans" cxnId="{F6CC72F1-D6DB-45B0-B4E8-730242263BFA}">
      <dgm:prSet/>
      <dgm:spPr/>
      <dgm:t>
        <a:bodyPr/>
        <a:lstStyle/>
        <a:p>
          <a:endParaRPr lang="en-US"/>
        </a:p>
      </dgm:t>
    </dgm:pt>
    <dgm:pt modelId="{604DB2E1-3055-4FA2-BC96-AF702533C68B}" type="sibTrans" cxnId="{F6CC72F1-D6DB-45B0-B4E8-730242263BFA}">
      <dgm:prSet/>
      <dgm:spPr/>
      <dgm:t>
        <a:bodyPr/>
        <a:lstStyle/>
        <a:p>
          <a:endParaRPr lang="en-US"/>
        </a:p>
      </dgm:t>
    </dgm:pt>
    <dgm:pt modelId="{79DD9D46-D196-5649-828B-74F0F699F786}">
      <dgm:prSet/>
      <dgm:spPr/>
      <dgm:t>
        <a:bodyPr/>
        <a:lstStyle/>
        <a:p>
          <a:r>
            <a:rPr lang="en-US" dirty="0"/>
            <a:t>Training and Testing Data</a:t>
          </a:r>
        </a:p>
      </dgm:t>
    </dgm:pt>
    <dgm:pt modelId="{794E73DF-2B11-8849-B8C1-01CEAA183785}" type="parTrans" cxnId="{2560C233-2F11-FA4A-9D2A-F0086FD341DE}">
      <dgm:prSet/>
      <dgm:spPr/>
      <dgm:t>
        <a:bodyPr/>
        <a:lstStyle/>
        <a:p>
          <a:endParaRPr lang="en-US"/>
        </a:p>
      </dgm:t>
    </dgm:pt>
    <dgm:pt modelId="{72330C7C-9282-A24C-9054-B6620A47F01A}" type="sibTrans" cxnId="{2560C233-2F11-FA4A-9D2A-F0086FD341DE}">
      <dgm:prSet/>
      <dgm:spPr/>
      <dgm:t>
        <a:bodyPr/>
        <a:lstStyle/>
        <a:p>
          <a:endParaRPr lang="en-US"/>
        </a:p>
      </dgm:t>
    </dgm:pt>
    <dgm:pt modelId="{B5FB2498-F443-6948-B112-5D3D125CFE88}">
      <dgm:prSet/>
      <dgm:spPr/>
      <dgm:t>
        <a:bodyPr/>
        <a:lstStyle/>
        <a:p>
          <a:r>
            <a:rPr lang="en-US" dirty="0"/>
            <a:t>Linear Model</a:t>
          </a:r>
        </a:p>
      </dgm:t>
    </dgm:pt>
    <dgm:pt modelId="{2E77C680-2181-7A45-9BB7-FA51E9273E1B}" type="parTrans" cxnId="{48F60184-AEDA-334D-A435-64079202AC46}">
      <dgm:prSet/>
      <dgm:spPr/>
      <dgm:t>
        <a:bodyPr/>
        <a:lstStyle/>
        <a:p>
          <a:endParaRPr lang="en-US"/>
        </a:p>
      </dgm:t>
    </dgm:pt>
    <dgm:pt modelId="{6E0B7BB6-010D-E041-925F-A38430550719}" type="sibTrans" cxnId="{48F60184-AEDA-334D-A435-64079202AC46}">
      <dgm:prSet/>
      <dgm:spPr/>
      <dgm:t>
        <a:bodyPr/>
        <a:lstStyle/>
        <a:p>
          <a:endParaRPr lang="en-US"/>
        </a:p>
      </dgm:t>
    </dgm:pt>
    <dgm:pt modelId="{46BA172C-02D2-6840-A71B-C4D7D2DDC139}">
      <dgm:prSet/>
      <dgm:spPr/>
      <dgm:t>
        <a:bodyPr/>
        <a:lstStyle/>
        <a:p>
          <a:r>
            <a:rPr lang="en-US" dirty="0"/>
            <a:t>Loss Function</a:t>
          </a:r>
        </a:p>
      </dgm:t>
    </dgm:pt>
    <dgm:pt modelId="{AFB04A47-9EA3-464E-992B-C1D8E5D27627}" type="parTrans" cxnId="{AA5D5184-FE42-944D-B8C4-5414E7B0C657}">
      <dgm:prSet/>
      <dgm:spPr/>
      <dgm:t>
        <a:bodyPr/>
        <a:lstStyle/>
        <a:p>
          <a:endParaRPr lang="en-US"/>
        </a:p>
      </dgm:t>
    </dgm:pt>
    <dgm:pt modelId="{7B43A085-E055-934F-9AE7-0E2F807C7E41}" type="sibTrans" cxnId="{AA5D5184-FE42-944D-B8C4-5414E7B0C657}">
      <dgm:prSet/>
      <dgm:spPr/>
      <dgm:t>
        <a:bodyPr/>
        <a:lstStyle/>
        <a:p>
          <a:endParaRPr lang="en-US"/>
        </a:p>
      </dgm:t>
    </dgm:pt>
    <dgm:pt modelId="{68C09BA2-7362-D245-8D3B-9E12DB687736}">
      <dgm:prSet/>
      <dgm:spPr/>
      <dgm:t>
        <a:bodyPr/>
        <a:lstStyle/>
        <a:p>
          <a:r>
            <a:rPr lang="en-US" dirty="0"/>
            <a:t>Learning Algorithm</a:t>
          </a:r>
        </a:p>
      </dgm:t>
    </dgm:pt>
    <dgm:pt modelId="{FD879420-94B0-9740-8867-4E475B094CE0}" type="parTrans" cxnId="{9CF2F5F8-8CDB-954A-8DC3-6008C2E6320D}">
      <dgm:prSet/>
      <dgm:spPr/>
      <dgm:t>
        <a:bodyPr/>
        <a:lstStyle/>
        <a:p>
          <a:endParaRPr lang="en-US"/>
        </a:p>
      </dgm:t>
    </dgm:pt>
    <dgm:pt modelId="{78EB269A-374B-A046-8A0C-5C02EE8695CB}" type="sibTrans" cxnId="{9CF2F5F8-8CDB-954A-8DC3-6008C2E6320D}">
      <dgm:prSet/>
      <dgm:spPr/>
      <dgm:t>
        <a:bodyPr/>
        <a:lstStyle/>
        <a:p>
          <a:endParaRPr lang="en-US"/>
        </a:p>
      </dgm:t>
    </dgm:pt>
    <dgm:pt modelId="{AF371560-A1A8-1C4B-98D5-2DC5D53E408E}">
      <dgm:prSet/>
      <dgm:spPr/>
      <dgm:t>
        <a:bodyPr/>
        <a:lstStyle/>
        <a:p>
          <a:r>
            <a:rPr lang="en-US" dirty="0"/>
            <a:t>Logistic Regression and Support Vector Machines</a:t>
          </a:r>
        </a:p>
      </dgm:t>
    </dgm:pt>
    <dgm:pt modelId="{28EAE32A-F7B1-9B41-A70D-6BDD781D1ED3}" type="parTrans" cxnId="{2AF0F164-238A-9547-B113-B43A0D425078}">
      <dgm:prSet/>
      <dgm:spPr/>
      <dgm:t>
        <a:bodyPr/>
        <a:lstStyle/>
        <a:p>
          <a:endParaRPr lang="en-US"/>
        </a:p>
      </dgm:t>
    </dgm:pt>
    <dgm:pt modelId="{0B3F1027-F807-FA4A-97AA-B0671547D045}" type="sibTrans" cxnId="{2AF0F164-238A-9547-B113-B43A0D425078}">
      <dgm:prSet/>
      <dgm:spPr/>
      <dgm:t>
        <a:bodyPr/>
        <a:lstStyle/>
        <a:p>
          <a:endParaRPr lang="en-US"/>
        </a:p>
      </dgm:t>
    </dgm:pt>
    <dgm:pt modelId="{B1A9B683-7BF1-7741-8E55-6CF9242131EF}">
      <dgm:prSet/>
      <dgm:spPr/>
      <dgm:t>
        <a:bodyPr/>
        <a:lstStyle/>
        <a:p>
          <a:r>
            <a:rPr lang="en-US" dirty="0"/>
            <a:t>Dimensionality Reduction: PCA</a:t>
          </a:r>
        </a:p>
      </dgm:t>
    </dgm:pt>
    <dgm:pt modelId="{1B00FD25-F4DD-C84E-A75D-A765E892DE42}" type="parTrans" cxnId="{FB49ED3F-C55E-7346-A0A2-CC93F632272C}">
      <dgm:prSet/>
      <dgm:spPr/>
      <dgm:t>
        <a:bodyPr/>
        <a:lstStyle/>
        <a:p>
          <a:endParaRPr lang="en-US"/>
        </a:p>
      </dgm:t>
    </dgm:pt>
    <dgm:pt modelId="{65A86F2E-FB7D-EA42-8F47-7D6BC42FE6C7}" type="sibTrans" cxnId="{FB49ED3F-C55E-7346-A0A2-CC93F632272C}">
      <dgm:prSet/>
      <dgm:spPr/>
      <dgm:t>
        <a:bodyPr/>
        <a:lstStyle/>
        <a:p>
          <a:endParaRPr lang="en-US"/>
        </a:p>
      </dgm:t>
    </dgm:pt>
    <dgm:pt modelId="{B433F380-1927-934D-B7CA-3FE1BA91191F}">
      <dgm:prSet/>
      <dgm:spPr/>
      <dgm:t>
        <a:bodyPr/>
        <a:lstStyle/>
        <a:p>
          <a:r>
            <a:rPr lang="en-US" dirty="0"/>
            <a:t>BeautifulSoup/Selenium</a:t>
          </a:r>
        </a:p>
      </dgm:t>
    </dgm:pt>
    <dgm:pt modelId="{2A38497B-D86B-F943-882D-DA9E6F8AC582}" type="parTrans" cxnId="{CA6260CD-9920-674F-9A56-5F15CD7BB89F}">
      <dgm:prSet/>
      <dgm:spPr/>
      <dgm:t>
        <a:bodyPr/>
        <a:lstStyle/>
        <a:p>
          <a:endParaRPr lang="en-US"/>
        </a:p>
      </dgm:t>
    </dgm:pt>
    <dgm:pt modelId="{93B70C47-0045-6143-8C93-EB7B78F272FC}" type="sibTrans" cxnId="{CA6260CD-9920-674F-9A56-5F15CD7BB89F}">
      <dgm:prSet/>
      <dgm:spPr/>
      <dgm:t>
        <a:bodyPr/>
        <a:lstStyle/>
        <a:p>
          <a:endParaRPr lang="en-US"/>
        </a:p>
      </dgm:t>
    </dgm:pt>
    <dgm:pt modelId="{DCCBC209-D2A4-9140-A47A-6E09551D8524}" type="pres">
      <dgm:prSet presAssocID="{A7305B60-7D0D-4209-AD59-805B5C9BC963}" presName="linear" presStyleCnt="0">
        <dgm:presLayoutVars>
          <dgm:dir/>
          <dgm:animLvl val="lvl"/>
          <dgm:resizeHandles val="exact"/>
        </dgm:presLayoutVars>
      </dgm:prSet>
      <dgm:spPr/>
    </dgm:pt>
    <dgm:pt modelId="{14130F02-8367-B84C-A84A-3FB1BB3F3D79}" type="pres">
      <dgm:prSet presAssocID="{D62206D2-8EC6-4184-900A-70D35DE3BEE0}" presName="parentLin" presStyleCnt="0"/>
      <dgm:spPr/>
    </dgm:pt>
    <dgm:pt modelId="{D6B45809-BAB0-CF45-9459-9A7FCE6AA567}" type="pres">
      <dgm:prSet presAssocID="{D62206D2-8EC6-4184-900A-70D35DE3BEE0}" presName="parentLeftMargin" presStyleLbl="node1" presStyleIdx="0" presStyleCnt="3"/>
      <dgm:spPr/>
    </dgm:pt>
    <dgm:pt modelId="{9F2C6D95-1FA5-1E4A-B7FD-60AED8DFE794}" type="pres">
      <dgm:prSet presAssocID="{D62206D2-8EC6-4184-900A-70D35DE3BEE0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6583E236-F6DF-6041-A7CA-E5F390DE766E}" type="pres">
      <dgm:prSet presAssocID="{D62206D2-8EC6-4184-900A-70D35DE3BEE0}" presName="negativeSpace" presStyleCnt="0"/>
      <dgm:spPr/>
    </dgm:pt>
    <dgm:pt modelId="{46CACDA6-4CAF-DB4E-B6FD-D3FD0BF8DB29}" type="pres">
      <dgm:prSet presAssocID="{D62206D2-8EC6-4184-900A-70D35DE3BEE0}" presName="childText" presStyleLbl="conFgAcc1" presStyleIdx="0" presStyleCnt="3">
        <dgm:presLayoutVars>
          <dgm:bulletEnabled val="1"/>
        </dgm:presLayoutVars>
      </dgm:prSet>
      <dgm:spPr/>
    </dgm:pt>
    <dgm:pt modelId="{57157A8B-1810-6E40-8275-17F5E9DA75B7}" type="pres">
      <dgm:prSet presAssocID="{176572DD-04EB-4C20-B18A-0E3246D6EF40}" presName="spaceBetweenRectangles" presStyleCnt="0"/>
      <dgm:spPr/>
    </dgm:pt>
    <dgm:pt modelId="{AFFE4535-7388-3048-B350-7712C769CDE1}" type="pres">
      <dgm:prSet presAssocID="{9AE3A920-058C-41A4-89F1-24663BC885AE}" presName="parentLin" presStyleCnt="0"/>
      <dgm:spPr/>
    </dgm:pt>
    <dgm:pt modelId="{F7CF94F6-4B54-2C4B-81C9-CB18FB40E4A6}" type="pres">
      <dgm:prSet presAssocID="{9AE3A920-058C-41A4-89F1-24663BC885AE}" presName="parentLeftMargin" presStyleLbl="node1" presStyleIdx="0" presStyleCnt="3"/>
      <dgm:spPr/>
    </dgm:pt>
    <dgm:pt modelId="{E0AF5F28-99E9-E34D-979B-00D9A185E7B8}" type="pres">
      <dgm:prSet presAssocID="{9AE3A920-058C-41A4-89F1-24663BC885AE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D309B968-5E7F-D74A-8019-BA4132F043D2}" type="pres">
      <dgm:prSet presAssocID="{9AE3A920-058C-41A4-89F1-24663BC885AE}" presName="negativeSpace" presStyleCnt="0"/>
      <dgm:spPr/>
    </dgm:pt>
    <dgm:pt modelId="{10C7E47A-1050-0945-ADE5-D2F55ACE18D3}" type="pres">
      <dgm:prSet presAssocID="{9AE3A920-058C-41A4-89F1-24663BC885AE}" presName="childText" presStyleLbl="conFgAcc1" presStyleIdx="1" presStyleCnt="3">
        <dgm:presLayoutVars>
          <dgm:bulletEnabled val="1"/>
        </dgm:presLayoutVars>
      </dgm:prSet>
      <dgm:spPr/>
    </dgm:pt>
    <dgm:pt modelId="{49E80AE8-EB2D-9B48-9D81-567F6F8C0648}" type="pres">
      <dgm:prSet presAssocID="{E5793231-074A-467C-BB02-D74F9128F7A1}" presName="spaceBetweenRectangles" presStyleCnt="0"/>
      <dgm:spPr/>
    </dgm:pt>
    <dgm:pt modelId="{C6783068-D528-DF47-908D-BB0F620937F9}" type="pres">
      <dgm:prSet presAssocID="{23AFC76A-DCF5-4383-A6DD-E97D3F76534B}" presName="parentLin" presStyleCnt="0"/>
      <dgm:spPr/>
    </dgm:pt>
    <dgm:pt modelId="{E8A21C10-D55A-D549-9DCC-A1BF1C5BA584}" type="pres">
      <dgm:prSet presAssocID="{23AFC76A-DCF5-4383-A6DD-E97D3F76534B}" presName="parentLeftMargin" presStyleLbl="node1" presStyleIdx="1" presStyleCnt="3"/>
      <dgm:spPr/>
    </dgm:pt>
    <dgm:pt modelId="{22DDC264-AF9B-AD4A-A7F1-332D2FDEE244}" type="pres">
      <dgm:prSet presAssocID="{23AFC76A-DCF5-4383-A6DD-E97D3F76534B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1DE5A380-EE28-4146-AC48-13180AC8DA37}" type="pres">
      <dgm:prSet presAssocID="{23AFC76A-DCF5-4383-A6DD-E97D3F76534B}" presName="negativeSpace" presStyleCnt="0"/>
      <dgm:spPr/>
    </dgm:pt>
    <dgm:pt modelId="{C7BCC8DC-E3D4-6440-B5A2-0DC3E679D84B}" type="pres">
      <dgm:prSet presAssocID="{23AFC76A-DCF5-4383-A6DD-E97D3F76534B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25EECB06-D03E-E648-8550-E570EB33CF2A}" type="presOf" srcId="{FD6DAA7B-474F-4734-81B2-94A755134E7F}" destId="{10C7E47A-1050-0945-ADE5-D2F55ACE18D3}" srcOrd="0" destOrd="7" presId="urn:microsoft.com/office/officeart/2005/8/layout/list1"/>
    <dgm:cxn modelId="{13420608-6143-8842-9DBF-7D0D6380A8FF}" type="presOf" srcId="{9AE3A920-058C-41A4-89F1-24663BC885AE}" destId="{F7CF94F6-4B54-2C4B-81C9-CB18FB40E4A6}" srcOrd="0" destOrd="0" presId="urn:microsoft.com/office/officeart/2005/8/layout/list1"/>
    <dgm:cxn modelId="{D97EC809-C9D7-44D9-9ABC-2ACEF9160652}" srcId="{3B39E4C2-BF23-4ABA-8531-73716D3C415D}" destId="{FD6DAA7B-474F-4734-81B2-94A755134E7F}" srcOrd="0" destOrd="0" parTransId="{4596F1CE-1F8B-4B7D-90D3-34EDE99DA437}" sibTransId="{6F78733F-2B8A-4A5D-9C33-2854B7CA4F42}"/>
    <dgm:cxn modelId="{505EBC0E-E8C8-B24E-9B03-3D09CA5EA9EB}" type="presOf" srcId="{D5BA89C2-4C99-474C-8F81-A5D8416CC114}" destId="{C7BCC8DC-E3D4-6440-B5A2-0DC3E679D84B}" srcOrd="0" destOrd="5" presId="urn:microsoft.com/office/officeart/2005/8/layout/list1"/>
    <dgm:cxn modelId="{5FE00512-3835-5241-B1A7-D848844DFE40}" type="presOf" srcId="{79DD9D46-D196-5649-828B-74F0F699F786}" destId="{46CACDA6-4CAF-DB4E-B6FD-D3FD0BF8DB29}" srcOrd="0" destOrd="2" presId="urn:microsoft.com/office/officeart/2005/8/layout/list1"/>
    <dgm:cxn modelId="{A332681B-8E76-0B4F-880B-6A4F9180D464}" type="presOf" srcId="{DD24AB76-7563-4252-A5F6-6F648692B511}" destId="{C7BCC8DC-E3D4-6440-B5A2-0DC3E679D84B}" srcOrd="0" destOrd="3" presId="urn:microsoft.com/office/officeart/2005/8/layout/list1"/>
    <dgm:cxn modelId="{2560C233-2F11-FA4A-9D2A-F0086FD341DE}" srcId="{3852D533-95CB-4C1D-A734-627DC9D885DB}" destId="{79DD9D46-D196-5649-828B-74F0F699F786}" srcOrd="1" destOrd="0" parTransId="{794E73DF-2B11-8849-B8C1-01CEAA183785}" sibTransId="{72330C7C-9282-A24C-9054-B6620A47F01A}"/>
    <dgm:cxn modelId="{B03F2834-DD0E-D144-8348-83BB600D4398}" type="presOf" srcId="{9AE3A920-058C-41A4-89F1-24663BC885AE}" destId="{E0AF5F28-99E9-E34D-979B-00D9A185E7B8}" srcOrd="1" destOrd="0" presId="urn:microsoft.com/office/officeart/2005/8/layout/list1"/>
    <dgm:cxn modelId="{F2051236-391D-4A1F-BDAC-D122DEDA7717}" srcId="{9AE3A920-058C-41A4-89F1-24663BC885AE}" destId="{3B39E4C2-BF23-4ABA-8531-73716D3C415D}" srcOrd="2" destOrd="0" parTransId="{2488791A-6330-42D7-B063-87CD87CC0854}" sibTransId="{FA6EDFE0-6B99-4EC9-8F27-E5EE44180043}"/>
    <dgm:cxn modelId="{A4D0973A-3375-D541-A167-B504A1F911E7}" type="presOf" srcId="{23AFC76A-DCF5-4383-A6DD-E97D3F76534B}" destId="{E8A21C10-D55A-D549-9DCC-A1BF1C5BA584}" srcOrd="0" destOrd="0" presId="urn:microsoft.com/office/officeart/2005/8/layout/list1"/>
    <dgm:cxn modelId="{FB49ED3F-C55E-7346-A0A2-CC93F632272C}" srcId="{9AE3A920-058C-41A4-89F1-24663BC885AE}" destId="{B1A9B683-7BF1-7741-8E55-6CF9242131EF}" srcOrd="3" destOrd="0" parTransId="{1B00FD25-F4DD-C84E-A75D-A765E892DE42}" sibTransId="{65A86F2E-FB7D-EA42-8F47-7D6BC42FE6C7}"/>
    <dgm:cxn modelId="{E34AA540-CB27-49D3-8D3C-00EF4CB947FA}" srcId="{23AFC76A-DCF5-4383-A6DD-E97D3F76534B}" destId="{4570475D-320D-4042-9FBF-F44AA7D62727}" srcOrd="1" destOrd="0" parTransId="{E48BC131-05B3-4E14-B78A-AC0E46C4D01B}" sibTransId="{897AF906-F919-497B-91C5-23EA16B07D27}"/>
    <dgm:cxn modelId="{5F00B54C-D0CE-4A6B-B139-6BDEA7C72873}" srcId="{A7305B60-7D0D-4209-AD59-805B5C9BC963}" destId="{9AE3A920-058C-41A4-89F1-24663BC885AE}" srcOrd="1" destOrd="0" parTransId="{B5484699-0BED-4C6B-BF5E-C419157BC3A0}" sibTransId="{E5793231-074A-467C-BB02-D74F9128F7A1}"/>
    <dgm:cxn modelId="{EADBA44F-1873-554E-9CED-379B216C7BC1}" type="presOf" srcId="{A7305B60-7D0D-4209-AD59-805B5C9BC963}" destId="{DCCBC209-D2A4-9140-A47A-6E09551D8524}" srcOrd="0" destOrd="0" presId="urn:microsoft.com/office/officeart/2005/8/layout/list1"/>
    <dgm:cxn modelId="{2060B663-C3C1-43BE-BB43-560FBB4A9459}" srcId="{D62206D2-8EC6-4184-900A-70D35DE3BEE0}" destId="{3852D533-95CB-4C1D-A734-627DC9D885DB}" srcOrd="0" destOrd="0" parTransId="{E3274AFC-E052-4140-A6CF-25AD4ADE7FE4}" sibTransId="{FE1F4A5C-9ED0-4983-AE4B-2A632FF62905}"/>
    <dgm:cxn modelId="{2AF0F164-238A-9547-B113-B43A0D425078}" srcId="{515B6B7B-2223-48ED-9BBC-E22F99E48A88}" destId="{AF371560-A1A8-1C4B-98D5-2DC5D53E408E}" srcOrd="1" destOrd="0" parTransId="{28EAE32A-F7B1-9B41-A70D-6BDD781D1ED3}" sibTransId="{0B3F1027-F807-FA4A-97AA-B0671547D045}"/>
    <dgm:cxn modelId="{B2142567-8376-0C4E-A73F-764C1DC973E0}" type="presOf" srcId="{46BA172C-02D2-6840-A71B-C4D7D2DDC139}" destId="{10C7E47A-1050-0945-ADE5-D2F55ACE18D3}" srcOrd="0" destOrd="4" presId="urn:microsoft.com/office/officeart/2005/8/layout/list1"/>
    <dgm:cxn modelId="{6061FB6D-4043-1B45-BFAF-E974EC579C17}" type="presOf" srcId="{D62206D2-8EC6-4184-900A-70D35DE3BEE0}" destId="{D6B45809-BAB0-CF45-9459-9A7FCE6AA567}" srcOrd="0" destOrd="0" presId="urn:microsoft.com/office/officeart/2005/8/layout/list1"/>
    <dgm:cxn modelId="{8110326E-66A9-4A48-93F7-4861405EF1B2}" srcId="{9AE3A920-058C-41A4-89F1-24663BC885AE}" destId="{515B6B7B-2223-48ED-9BBC-E22F99E48A88}" srcOrd="0" destOrd="0" parTransId="{307867DD-1310-4EE5-B353-EDEB8872E487}" sibTransId="{A7ACE29F-2800-42B2-9DB8-D17E099A3097}"/>
    <dgm:cxn modelId="{5DB55F6E-851C-428B-B3A5-1CD748717F48}" srcId="{515B6B7B-2223-48ED-9BBC-E22F99E48A88}" destId="{329BEE9B-1FE4-4338-8CBF-7C4A328875F5}" srcOrd="0" destOrd="0" parTransId="{12D1A73A-CA78-4E09-9231-E2B8C7270071}" sibTransId="{70627C36-06B6-4C64-B4EB-4A1DF1B20E71}"/>
    <dgm:cxn modelId="{C41A9A6E-4489-C544-8EE2-A61122DAAA9A}" type="presOf" srcId="{B433F380-1927-934D-B7CA-3FE1BA91191F}" destId="{C7BCC8DC-E3D4-6440-B5A2-0DC3E679D84B}" srcOrd="0" destOrd="1" presId="urn:microsoft.com/office/officeart/2005/8/layout/list1"/>
    <dgm:cxn modelId="{ECDE8E71-499F-4036-AD1C-5293917E4A92}" srcId="{4570475D-320D-4042-9FBF-F44AA7D62727}" destId="{64AD2B41-A690-40E7-BA10-A9FCAB54967D}" srcOrd="1" destOrd="0" parTransId="{A65CE802-C760-4B44-930D-994725D0A521}" sibTransId="{68984B8B-B7A4-492A-B7B8-65EFA90D89E5}"/>
    <dgm:cxn modelId="{5B470E76-F9A1-A34A-9825-B7FD0975F2E3}" type="presOf" srcId="{AF371560-A1A8-1C4B-98D5-2DC5D53E408E}" destId="{10C7E47A-1050-0945-ADE5-D2F55ACE18D3}" srcOrd="0" destOrd="2" presId="urn:microsoft.com/office/officeart/2005/8/layout/list1"/>
    <dgm:cxn modelId="{8C817677-B672-D44D-A80C-91E984634668}" type="presOf" srcId="{3B39E4C2-BF23-4ABA-8531-73716D3C415D}" destId="{10C7E47A-1050-0945-ADE5-D2F55ACE18D3}" srcOrd="0" destOrd="6" presId="urn:microsoft.com/office/officeart/2005/8/layout/list1"/>
    <dgm:cxn modelId="{00C8477A-3C35-4E46-BBFA-0C7E6FD0A459}" type="presOf" srcId="{B1A9B683-7BF1-7741-8E55-6CF9242131EF}" destId="{10C7E47A-1050-0945-ADE5-D2F55ACE18D3}" srcOrd="0" destOrd="8" presId="urn:microsoft.com/office/officeart/2005/8/layout/list1"/>
    <dgm:cxn modelId="{C7B9FB7A-9B24-8341-8472-7B166F46BBCE}" type="presOf" srcId="{D62206D2-8EC6-4184-900A-70D35DE3BEE0}" destId="{9F2C6D95-1FA5-1E4A-B7FD-60AED8DFE794}" srcOrd="1" destOrd="0" presId="urn:microsoft.com/office/officeart/2005/8/layout/list1"/>
    <dgm:cxn modelId="{2C952A82-19BA-FB48-951E-6E6B8D78E975}" type="presOf" srcId="{A4749529-0D60-4FF4-8DC8-DB15CD302174}" destId="{C7BCC8DC-E3D4-6440-B5A2-0DC3E679D84B}" srcOrd="0" destOrd="0" presId="urn:microsoft.com/office/officeart/2005/8/layout/list1"/>
    <dgm:cxn modelId="{D8488283-1CAF-614C-878A-E361CBDFD12D}" type="presOf" srcId="{E53D854D-FD2D-4900-8BDE-929AD21246C9}" destId="{46CACDA6-4CAF-DB4E-B6FD-D3FD0BF8DB29}" srcOrd="0" destOrd="1" presId="urn:microsoft.com/office/officeart/2005/8/layout/list1"/>
    <dgm:cxn modelId="{48F60184-AEDA-334D-A435-64079202AC46}" srcId="{9AE3A920-058C-41A4-89F1-24663BC885AE}" destId="{B5FB2498-F443-6948-B112-5D3D125CFE88}" srcOrd="1" destOrd="0" parTransId="{2E77C680-2181-7A45-9BB7-FA51E9273E1B}" sibTransId="{6E0B7BB6-010D-E041-925F-A38430550719}"/>
    <dgm:cxn modelId="{AA5D5184-FE42-944D-B8C4-5414E7B0C657}" srcId="{B5FB2498-F443-6948-B112-5D3D125CFE88}" destId="{46BA172C-02D2-6840-A71B-C4D7D2DDC139}" srcOrd="0" destOrd="0" parTransId="{AFB04A47-9EA3-464E-992B-C1D8E5D27627}" sibTransId="{7B43A085-E055-934F-9AE7-0E2F807C7E41}"/>
    <dgm:cxn modelId="{008FA98C-AB00-4E0E-A431-68EA94B2585D}" srcId="{A7305B60-7D0D-4209-AD59-805B5C9BC963}" destId="{D62206D2-8EC6-4184-900A-70D35DE3BEE0}" srcOrd="0" destOrd="0" parTransId="{E8D3550F-FD8A-4071-AEE1-A14D201A86A4}" sibTransId="{176572DD-04EB-4C20-B18A-0E3246D6EF40}"/>
    <dgm:cxn modelId="{E91BF58F-10D5-4F0A-B1E2-DABD0A52137F}" srcId="{23AFC76A-DCF5-4383-A6DD-E97D3F76534B}" destId="{A4749529-0D60-4FF4-8DC8-DB15CD302174}" srcOrd="0" destOrd="0" parTransId="{21749C35-35E6-4974-8CCA-21AE662236CB}" sibTransId="{A0A94DFD-DA78-4377-8D7D-8A7397D4F9BB}"/>
    <dgm:cxn modelId="{2F9C2791-8FEA-F341-9469-E31A8A11ACAA}" type="presOf" srcId="{64AD2B41-A690-40E7-BA10-A9FCAB54967D}" destId="{C7BCC8DC-E3D4-6440-B5A2-0DC3E679D84B}" srcOrd="0" destOrd="4" presId="urn:microsoft.com/office/officeart/2005/8/layout/list1"/>
    <dgm:cxn modelId="{B1ECFDB0-D4D4-C947-8059-526DD0029F2D}" type="presOf" srcId="{4570475D-320D-4042-9FBF-F44AA7D62727}" destId="{C7BCC8DC-E3D4-6440-B5A2-0DC3E679D84B}" srcOrd="0" destOrd="2" presId="urn:microsoft.com/office/officeart/2005/8/layout/list1"/>
    <dgm:cxn modelId="{7796DCB1-A729-2E4D-9CF0-AAD46D185F9A}" type="presOf" srcId="{68C09BA2-7362-D245-8D3B-9E12DB687736}" destId="{10C7E47A-1050-0945-ADE5-D2F55ACE18D3}" srcOrd="0" destOrd="5" presId="urn:microsoft.com/office/officeart/2005/8/layout/list1"/>
    <dgm:cxn modelId="{C6D494B7-3EFF-0947-8784-E872934056C9}" type="presOf" srcId="{B5FB2498-F443-6948-B112-5D3D125CFE88}" destId="{10C7E47A-1050-0945-ADE5-D2F55ACE18D3}" srcOrd="0" destOrd="3" presId="urn:microsoft.com/office/officeart/2005/8/layout/list1"/>
    <dgm:cxn modelId="{3AA026BA-5FB4-984B-B537-8880A32B1944}" type="presOf" srcId="{329BEE9B-1FE4-4338-8CBF-7C4A328875F5}" destId="{10C7E47A-1050-0945-ADE5-D2F55ACE18D3}" srcOrd="0" destOrd="1" presId="urn:microsoft.com/office/officeart/2005/8/layout/list1"/>
    <dgm:cxn modelId="{3FB4D5BA-F603-2244-B69D-49CD5244280B}" type="presOf" srcId="{515B6B7B-2223-48ED-9BBC-E22F99E48A88}" destId="{10C7E47A-1050-0945-ADE5-D2F55ACE18D3}" srcOrd="0" destOrd="0" presId="urn:microsoft.com/office/officeart/2005/8/layout/list1"/>
    <dgm:cxn modelId="{C65AACBB-6E1D-6149-AAE6-3B0BCDDD4AF1}" type="presOf" srcId="{23AFC76A-DCF5-4383-A6DD-E97D3F76534B}" destId="{22DDC264-AF9B-AD4A-A7F1-332D2FDEE244}" srcOrd="1" destOrd="0" presId="urn:microsoft.com/office/officeart/2005/8/layout/list1"/>
    <dgm:cxn modelId="{CA6260CD-9920-674F-9A56-5F15CD7BB89F}" srcId="{A4749529-0D60-4FF4-8DC8-DB15CD302174}" destId="{B433F380-1927-934D-B7CA-3FE1BA91191F}" srcOrd="0" destOrd="0" parTransId="{2A38497B-D86B-F943-882D-DA9E6F8AC582}" sibTransId="{93B70C47-0045-6143-8C93-EB7B78F272FC}"/>
    <dgm:cxn modelId="{EA4AE9CD-E25E-466A-BAC9-3CAB703B51AB}" srcId="{4570475D-320D-4042-9FBF-F44AA7D62727}" destId="{D5BA89C2-4C99-474C-8F81-A5D8416CC114}" srcOrd="2" destOrd="0" parTransId="{468105C9-D7A0-43C9-90F3-6C3559CD7E8F}" sibTransId="{3B46C685-D63A-4C2A-9F3A-19042CCDFD0D}"/>
    <dgm:cxn modelId="{00B05BD7-9168-46F7-B3AB-0D03D09AB194}" srcId="{A7305B60-7D0D-4209-AD59-805B5C9BC963}" destId="{23AFC76A-DCF5-4383-A6DD-E97D3F76534B}" srcOrd="2" destOrd="0" parTransId="{C9FB27E3-C3C7-495E-ACF5-6155D3A3203B}" sibTransId="{34B55D60-4EF8-4BE5-ADB4-5BC2AC35C16C}"/>
    <dgm:cxn modelId="{01EF07E0-6BA0-2045-AD9A-424379A1FDF7}" type="presOf" srcId="{3852D533-95CB-4C1D-A734-627DC9D885DB}" destId="{46CACDA6-4CAF-DB4E-B6FD-D3FD0BF8DB29}" srcOrd="0" destOrd="0" presId="urn:microsoft.com/office/officeart/2005/8/layout/list1"/>
    <dgm:cxn modelId="{14E041E2-FBA0-488C-879A-60FB2FA20E65}" srcId="{4570475D-320D-4042-9FBF-F44AA7D62727}" destId="{DD24AB76-7563-4252-A5F6-6F648692B511}" srcOrd="0" destOrd="0" parTransId="{F105D224-0B09-49AD-A0D4-46822862A1F9}" sibTransId="{EE8657F9-DC26-4052-A533-8074CDDC0CE5}"/>
    <dgm:cxn modelId="{425633E9-0FBE-48D0-BC33-F283003E44DD}" srcId="{3852D533-95CB-4C1D-A734-627DC9D885DB}" destId="{E53D854D-FD2D-4900-8BDE-929AD21246C9}" srcOrd="0" destOrd="0" parTransId="{47412B03-DE95-4AEB-B53B-FBA6AD037E4F}" sibTransId="{E567C8CD-D359-4A70-A7D9-04EBCBF2DAC1}"/>
    <dgm:cxn modelId="{F6CC72F1-D6DB-45B0-B4E8-730242263BFA}" srcId="{23AFC76A-DCF5-4383-A6DD-E97D3F76534B}" destId="{5F7B6AF1-A28D-4FBE-B5EF-62291D48B6FD}" srcOrd="2" destOrd="0" parTransId="{9F1C74BE-4446-481A-9DE0-9F3E72B869A4}" sibTransId="{604DB2E1-3055-4FA2-BC96-AF702533C68B}"/>
    <dgm:cxn modelId="{9CF2F5F8-8CDB-954A-8DC3-6008C2E6320D}" srcId="{B5FB2498-F443-6948-B112-5D3D125CFE88}" destId="{68C09BA2-7362-D245-8D3B-9E12DB687736}" srcOrd="1" destOrd="0" parTransId="{FD879420-94B0-9740-8867-4E475B094CE0}" sibTransId="{78EB269A-374B-A046-8A0C-5C02EE8695CB}"/>
    <dgm:cxn modelId="{89F58AFC-5AB1-D44A-9BEF-1A47CABC2776}" type="presOf" srcId="{5F7B6AF1-A28D-4FBE-B5EF-62291D48B6FD}" destId="{C7BCC8DC-E3D4-6440-B5A2-0DC3E679D84B}" srcOrd="0" destOrd="6" presId="urn:microsoft.com/office/officeart/2005/8/layout/list1"/>
    <dgm:cxn modelId="{7F13182C-6028-C647-A60C-17FDCAB885C7}" type="presParOf" srcId="{DCCBC209-D2A4-9140-A47A-6E09551D8524}" destId="{14130F02-8367-B84C-A84A-3FB1BB3F3D79}" srcOrd="0" destOrd="0" presId="urn:microsoft.com/office/officeart/2005/8/layout/list1"/>
    <dgm:cxn modelId="{B9BA67AE-7BE4-8943-A68C-F3168C6AB44D}" type="presParOf" srcId="{14130F02-8367-B84C-A84A-3FB1BB3F3D79}" destId="{D6B45809-BAB0-CF45-9459-9A7FCE6AA567}" srcOrd="0" destOrd="0" presId="urn:microsoft.com/office/officeart/2005/8/layout/list1"/>
    <dgm:cxn modelId="{F6BFE4C5-596D-B14F-93D3-EF93BE4D7AFF}" type="presParOf" srcId="{14130F02-8367-B84C-A84A-3FB1BB3F3D79}" destId="{9F2C6D95-1FA5-1E4A-B7FD-60AED8DFE794}" srcOrd="1" destOrd="0" presId="urn:microsoft.com/office/officeart/2005/8/layout/list1"/>
    <dgm:cxn modelId="{BC0E1C65-C2F8-BE4F-BEED-04FE701B0909}" type="presParOf" srcId="{DCCBC209-D2A4-9140-A47A-6E09551D8524}" destId="{6583E236-F6DF-6041-A7CA-E5F390DE766E}" srcOrd="1" destOrd="0" presId="urn:microsoft.com/office/officeart/2005/8/layout/list1"/>
    <dgm:cxn modelId="{555B44C1-7170-DC4E-A59A-1D107A426C5F}" type="presParOf" srcId="{DCCBC209-D2A4-9140-A47A-6E09551D8524}" destId="{46CACDA6-4CAF-DB4E-B6FD-D3FD0BF8DB29}" srcOrd="2" destOrd="0" presId="urn:microsoft.com/office/officeart/2005/8/layout/list1"/>
    <dgm:cxn modelId="{9DC564D7-C312-B14D-A765-E1A438F7B692}" type="presParOf" srcId="{DCCBC209-D2A4-9140-A47A-6E09551D8524}" destId="{57157A8B-1810-6E40-8275-17F5E9DA75B7}" srcOrd="3" destOrd="0" presId="urn:microsoft.com/office/officeart/2005/8/layout/list1"/>
    <dgm:cxn modelId="{74846BF3-2A97-724B-965F-B30AE9A29D3A}" type="presParOf" srcId="{DCCBC209-D2A4-9140-A47A-6E09551D8524}" destId="{AFFE4535-7388-3048-B350-7712C769CDE1}" srcOrd="4" destOrd="0" presId="urn:microsoft.com/office/officeart/2005/8/layout/list1"/>
    <dgm:cxn modelId="{99F02E4E-F848-5240-B272-C1D09F6FC3CF}" type="presParOf" srcId="{AFFE4535-7388-3048-B350-7712C769CDE1}" destId="{F7CF94F6-4B54-2C4B-81C9-CB18FB40E4A6}" srcOrd="0" destOrd="0" presId="urn:microsoft.com/office/officeart/2005/8/layout/list1"/>
    <dgm:cxn modelId="{14FF64F3-18C1-6F4F-90DA-CD87313DC786}" type="presParOf" srcId="{AFFE4535-7388-3048-B350-7712C769CDE1}" destId="{E0AF5F28-99E9-E34D-979B-00D9A185E7B8}" srcOrd="1" destOrd="0" presId="urn:microsoft.com/office/officeart/2005/8/layout/list1"/>
    <dgm:cxn modelId="{49945F45-8E59-0045-88CC-B9125CFC5C31}" type="presParOf" srcId="{DCCBC209-D2A4-9140-A47A-6E09551D8524}" destId="{D309B968-5E7F-D74A-8019-BA4132F043D2}" srcOrd="5" destOrd="0" presId="urn:microsoft.com/office/officeart/2005/8/layout/list1"/>
    <dgm:cxn modelId="{A151AE5D-6D0A-A040-AE41-157350B6EB76}" type="presParOf" srcId="{DCCBC209-D2A4-9140-A47A-6E09551D8524}" destId="{10C7E47A-1050-0945-ADE5-D2F55ACE18D3}" srcOrd="6" destOrd="0" presId="urn:microsoft.com/office/officeart/2005/8/layout/list1"/>
    <dgm:cxn modelId="{B05B3FEE-99D5-7446-82BC-AA26C4E53B4C}" type="presParOf" srcId="{DCCBC209-D2A4-9140-A47A-6E09551D8524}" destId="{49E80AE8-EB2D-9B48-9D81-567F6F8C0648}" srcOrd="7" destOrd="0" presId="urn:microsoft.com/office/officeart/2005/8/layout/list1"/>
    <dgm:cxn modelId="{33AB12C4-D535-D34D-BFF4-7D412C202AC5}" type="presParOf" srcId="{DCCBC209-D2A4-9140-A47A-6E09551D8524}" destId="{C6783068-D528-DF47-908D-BB0F620937F9}" srcOrd="8" destOrd="0" presId="urn:microsoft.com/office/officeart/2005/8/layout/list1"/>
    <dgm:cxn modelId="{42B02591-BAF8-5040-9658-40FA6F3C0F03}" type="presParOf" srcId="{C6783068-D528-DF47-908D-BB0F620937F9}" destId="{E8A21C10-D55A-D549-9DCC-A1BF1C5BA584}" srcOrd="0" destOrd="0" presId="urn:microsoft.com/office/officeart/2005/8/layout/list1"/>
    <dgm:cxn modelId="{8B6B5850-3B33-7D4B-BB85-6DE43FBF68ED}" type="presParOf" srcId="{C6783068-D528-DF47-908D-BB0F620937F9}" destId="{22DDC264-AF9B-AD4A-A7F1-332D2FDEE244}" srcOrd="1" destOrd="0" presId="urn:microsoft.com/office/officeart/2005/8/layout/list1"/>
    <dgm:cxn modelId="{B93B3212-AB93-8F40-82EC-AF26A07A3DFA}" type="presParOf" srcId="{DCCBC209-D2A4-9140-A47A-6E09551D8524}" destId="{1DE5A380-EE28-4146-AC48-13180AC8DA37}" srcOrd="9" destOrd="0" presId="urn:microsoft.com/office/officeart/2005/8/layout/list1"/>
    <dgm:cxn modelId="{2535D9D7-8408-5345-B1A0-ABC9F4E9BDFC}" type="presParOf" srcId="{DCCBC209-D2A4-9140-A47A-6E09551D8524}" destId="{C7BCC8DC-E3D4-6440-B5A2-0DC3E679D84B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A7305B60-7D0D-4209-AD59-805B5C9BC963}" type="doc">
      <dgm:prSet loTypeId="urn:microsoft.com/office/officeart/2005/8/layout/list1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D62206D2-8EC6-4184-900A-70D35DE3BEE0}">
      <dgm:prSet/>
      <dgm:spPr/>
      <dgm:t>
        <a:bodyPr/>
        <a:lstStyle/>
        <a:p>
          <a:r>
            <a:rPr lang="en-US"/>
            <a:t>What is Machine Learning? (ML)</a:t>
          </a:r>
        </a:p>
      </dgm:t>
    </dgm:pt>
    <dgm:pt modelId="{E8D3550F-FD8A-4071-AEE1-A14D201A86A4}" type="parTrans" cxnId="{008FA98C-AB00-4E0E-A431-68EA94B2585D}">
      <dgm:prSet/>
      <dgm:spPr/>
      <dgm:t>
        <a:bodyPr/>
        <a:lstStyle/>
        <a:p>
          <a:endParaRPr lang="en-US"/>
        </a:p>
      </dgm:t>
    </dgm:pt>
    <dgm:pt modelId="{176572DD-04EB-4C20-B18A-0E3246D6EF40}" type="sibTrans" cxnId="{008FA98C-AB00-4E0E-A431-68EA94B2585D}">
      <dgm:prSet/>
      <dgm:spPr/>
      <dgm:t>
        <a:bodyPr/>
        <a:lstStyle/>
        <a:p>
          <a:endParaRPr lang="en-US"/>
        </a:p>
      </dgm:t>
    </dgm:pt>
    <dgm:pt modelId="{3852D533-95CB-4C1D-A734-627DC9D885DB}">
      <dgm:prSet/>
      <dgm:spPr/>
      <dgm:t>
        <a:bodyPr/>
        <a:lstStyle/>
        <a:p>
          <a:r>
            <a:rPr lang="en-US" dirty="0"/>
            <a:t>What ML is and Common Tasks</a:t>
          </a:r>
        </a:p>
      </dgm:t>
    </dgm:pt>
    <dgm:pt modelId="{E3274AFC-E052-4140-A6CF-25AD4ADE7FE4}" type="parTrans" cxnId="{2060B663-C3C1-43BE-BB43-560FBB4A9459}">
      <dgm:prSet/>
      <dgm:spPr/>
      <dgm:t>
        <a:bodyPr/>
        <a:lstStyle/>
        <a:p>
          <a:endParaRPr lang="en-US"/>
        </a:p>
      </dgm:t>
    </dgm:pt>
    <dgm:pt modelId="{FE1F4A5C-9ED0-4983-AE4B-2A632FF62905}" type="sibTrans" cxnId="{2060B663-C3C1-43BE-BB43-560FBB4A9459}">
      <dgm:prSet/>
      <dgm:spPr/>
      <dgm:t>
        <a:bodyPr/>
        <a:lstStyle/>
        <a:p>
          <a:endParaRPr lang="en-US"/>
        </a:p>
      </dgm:t>
    </dgm:pt>
    <dgm:pt modelId="{E53D854D-FD2D-4900-8BDE-929AD21246C9}">
      <dgm:prSet/>
      <dgm:spPr/>
      <dgm:t>
        <a:bodyPr/>
        <a:lstStyle/>
        <a:p>
          <a:r>
            <a:rPr lang="en-US" dirty="0"/>
            <a:t>Types of Learning</a:t>
          </a:r>
        </a:p>
      </dgm:t>
    </dgm:pt>
    <dgm:pt modelId="{47412B03-DE95-4AEB-B53B-FBA6AD037E4F}" type="parTrans" cxnId="{425633E9-0FBE-48D0-BC33-F283003E44DD}">
      <dgm:prSet/>
      <dgm:spPr/>
      <dgm:t>
        <a:bodyPr/>
        <a:lstStyle/>
        <a:p>
          <a:endParaRPr lang="en-US"/>
        </a:p>
      </dgm:t>
    </dgm:pt>
    <dgm:pt modelId="{E567C8CD-D359-4A70-A7D9-04EBCBF2DAC1}" type="sibTrans" cxnId="{425633E9-0FBE-48D0-BC33-F283003E44DD}">
      <dgm:prSet/>
      <dgm:spPr/>
      <dgm:t>
        <a:bodyPr/>
        <a:lstStyle/>
        <a:p>
          <a:endParaRPr lang="en-US"/>
        </a:p>
      </dgm:t>
    </dgm:pt>
    <dgm:pt modelId="{9AE3A920-058C-41A4-89F1-24663BC885AE}">
      <dgm:prSet/>
      <dgm:spPr/>
      <dgm:t>
        <a:bodyPr/>
        <a:lstStyle/>
        <a:p>
          <a:r>
            <a:rPr lang="en-US" dirty="0"/>
            <a:t>Basic Machine Learning Models</a:t>
          </a:r>
        </a:p>
      </dgm:t>
    </dgm:pt>
    <dgm:pt modelId="{B5484699-0BED-4C6B-BF5E-C419157BC3A0}" type="parTrans" cxnId="{5F00B54C-D0CE-4A6B-B139-6BDEA7C72873}">
      <dgm:prSet/>
      <dgm:spPr/>
      <dgm:t>
        <a:bodyPr/>
        <a:lstStyle/>
        <a:p>
          <a:endParaRPr lang="en-US"/>
        </a:p>
      </dgm:t>
    </dgm:pt>
    <dgm:pt modelId="{E5793231-074A-467C-BB02-D74F9128F7A1}" type="sibTrans" cxnId="{5F00B54C-D0CE-4A6B-B139-6BDEA7C72873}">
      <dgm:prSet/>
      <dgm:spPr/>
      <dgm:t>
        <a:bodyPr/>
        <a:lstStyle/>
        <a:p>
          <a:endParaRPr lang="en-US"/>
        </a:p>
      </dgm:t>
    </dgm:pt>
    <dgm:pt modelId="{515B6B7B-2223-48ED-9BBC-E22F99E48A88}">
      <dgm:prSet/>
      <dgm:spPr/>
      <dgm:t>
        <a:bodyPr/>
        <a:lstStyle/>
        <a:p>
          <a:r>
            <a:rPr lang="en-US" dirty="0"/>
            <a:t>Classification</a:t>
          </a:r>
        </a:p>
      </dgm:t>
    </dgm:pt>
    <dgm:pt modelId="{307867DD-1310-4EE5-B353-EDEB8872E487}" type="parTrans" cxnId="{8110326E-66A9-4A48-93F7-4861405EF1B2}">
      <dgm:prSet/>
      <dgm:spPr/>
      <dgm:t>
        <a:bodyPr/>
        <a:lstStyle/>
        <a:p>
          <a:endParaRPr lang="en-US"/>
        </a:p>
      </dgm:t>
    </dgm:pt>
    <dgm:pt modelId="{A7ACE29F-2800-42B2-9DB8-D17E099A3097}" type="sibTrans" cxnId="{8110326E-66A9-4A48-93F7-4861405EF1B2}">
      <dgm:prSet/>
      <dgm:spPr/>
      <dgm:t>
        <a:bodyPr/>
        <a:lstStyle/>
        <a:p>
          <a:endParaRPr lang="en-US"/>
        </a:p>
      </dgm:t>
    </dgm:pt>
    <dgm:pt modelId="{329BEE9B-1FE4-4338-8CBF-7C4A328875F5}">
      <dgm:prSet/>
      <dgm:spPr/>
      <dgm:t>
        <a:bodyPr/>
        <a:lstStyle/>
        <a:p>
          <a:r>
            <a:rPr lang="en-US" dirty="0"/>
            <a:t>k-Nearest Neighbors</a:t>
          </a:r>
        </a:p>
      </dgm:t>
    </dgm:pt>
    <dgm:pt modelId="{12D1A73A-CA78-4E09-9231-E2B8C7270071}" type="parTrans" cxnId="{5DB55F6E-851C-428B-B3A5-1CD748717F48}">
      <dgm:prSet/>
      <dgm:spPr/>
      <dgm:t>
        <a:bodyPr/>
        <a:lstStyle/>
        <a:p>
          <a:endParaRPr lang="en-US"/>
        </a:p>
      </dgm:t>
    </dgm:pt>
    <dgm:pt modelId="{70627C36-06B6-4C64-B4EB-4A1DF1B20E71}" type="sibTrans" cxnId="{5DB55F6E-851C-428B-B3A5-1CD748717F48}">
      <dgm:prSet/>
      <dgm:spPr/>
      <dgm:t>
        <a:bodyPr/>
        <a:lstStyle/>
        <a:p>
          <a:endParaRPr lang="en-US"/>
        </a:p>
      </dgm:t>
    </dgm:pt>
    <dgm:pt modelId="{3B39E4C2-BF23-4ABA-8531-73716D3C415D}">
      <dgm:prSet/>
      <dgm:spPr/>
      <dgm:t>
        <a:bodyPr/>
        <a:lstStyle/>
        <a:p>
          <a:r>
            <a:rPr lang="en-US" dirty="0"/>
            <a:t>Regression</a:t>
          </a:r>
        </a:p>
      </dgm:t>
    </dgm:pt>
    <dgm:pt modelId="{2488791A-6330-42D7-B063-87CD87CC0854}" type="parTrans" cxnId="{F2051236-391D-4A1F-BDAC-D122DEDA7717}">
      <dgm:prSet/>
      <dgm:spPr/>
      <dgm:t>
        <a:bodyPr/>
        <a:lstStyle/>
        <a:p>
          <a:endParaRPr lang="en-US"/>
        </a:p>
      </dgm:t>
    </dgm:pt>
    <dgm:pt modelId="{FA6EDFE0-6B99-4EC9-8F27-E5EE44180043}" type="sibTrans" cxnId="{F2051236-391D-4A1F-BDAC-D122DEDA7717}">
      <dgm:prSet/>
      <dgm:spPr/>
      <dgm:t>
        <a:bodyPr/>
        <a:lstStyle/>
        <a:p>
          <a:endParaRPr lang="en-US"/>
        </a:p>
      </dgm:t>
    </dgm:pt>
    <dgm:pt modelId="{FD6DAA7B-474F-4734-81B2-94A755134E7F}">
      <dgm:prSet/>
      <dgm:spPr/>
      <dgm:t>
        <a:bodyPr/>
        <a:lstStyle/>
        <a:p>
          <a:r>
            <a:rPr lang="en-US" dirty="0"/>
            <a:t>Linear Regression</a:t>
          </a:r>
        </a:p>
      </dgm:t>
    </dgm:pt>
    <dgm:pt modelId="{4596F1CE-1F8B-4B7D-90D3-34EDE99DA437}" type="parTrans" cxnId="{D97EC809-C9D7-44D9-9ABC-2ACEF9160652}">
      <dgm:prSet/>
      <dgm:spPr/>
      <dgm:t>
        <a:bodyPr/>
        <a:lstStyle/>
        <a:p>
          <a:endParaRPr lang="en-US"/>
        </a:p>
      </dgm:t>
    </dgm:pt>
    <dgm:pt modelId="{6F78733F-2B8A-4A5D-9C33-2854B7CA4F42}" type="sibTrans" cxnId="{D97EC809-C9D7-44D9-9ABC-2ACEF9160652}">
      <dgm:prSet/>
      <dgm:spPr/>
      <dgm:t>
        <a:bodyPr/>
        <a:lstStyle/>
        <a:p>
          <a:endParaRPr lang="en-US"/>
        </a:p>
      </dgm:t>
    </dgm:pt>
    <dgm:pt modelId="{23AFC76A-DCF5-4383-A6DD-E97D3F76534B}">
      <dgm:prSet/>
      <dgm:spPr/>
      <dgm:t>
        <a:bodyPr/>
        <a:lstStyle/>
        <a:p>
          <a:r>
            <a:rPr lang="en-US" dirty="0"/>
            <a:t>Steps of a Machine Learning Project</a:t>
          </a:r>
        </a:p>
      </dgm:t>
    </dgm:pt>
    <dgm:pt modelId="{C9FB27E3-C3C7-495E-ACF5-6155D3A3203B}" type="parTrans" cxnId="{00B05BD7-9168-46F7-B3AB-0D03D09AB194}">
      <dgm:prSet/>
      <dgm:spPr/>
      <dgm:t>
        <a:bodyPr/>
        <a:lstStyle/>
        <a:p>
          <a:endParaRPr lang="en-US"/>
        </a:p>
      </dgm:t>
    </dgm:pt>
    <dgm:pt modelId="{34B55D60-4EF8-4BE5-ADB4-5BC2AC35C16C}" type="sibTrans" cxnId="{00B05BD7-9168-46F7-B3AB-0D03D09AB194}">
      <dgm:prSet/>
      <dgm:spPr/>
      <dgm:t>
        <a:bodyPr/>
        <a:lstStyle/>
        <a:p>
          <a:endParaRPr lang="en-US"/>
        </a:p>
      </dgm:t>
    </dgm:pt>
    <dgm:pt modelId="{A4749529-0D60-4FF4-8DC8-DB15CD302174}">
      <dgm:prSet/>
      <dgm:spPr/>
      <dgm:t>
        <a:bodyPr/>
        <a:lstStyle/>
        <a:p>
          <a:r>
            <a:rPr lang="en-US" dirty="0"/>
            <a:t>Data Collection</a:t>
          </a:r>
        </a:p>
      </dgm:t>
    </dgm:pt>
    <dgm:pt modelId="{21749C35-35E6-4974-8CCA-21AE662236CB}" type="parTrans" cxnId="{E91BF58F-10D5-4F0A-B1E2-DABD0A52137F}">
      <dgm:prSet/>
      <dgm:spPr/>
      <dgm:t>
        <a:bodyPr/>
        <a:lstStyle/>
        <a:p>
          <a:endParaRPr lang="en-US"/>
        </a:p>
      </dgm:t>
    </dgm:pt>
    <dgm:pt modelId="{A0A94DFD-DA78-4377-8D7D-8A7397D4F9BB}" type="sibTrans" cxnId="{E91BF58F-10D5-4F0A-B1E2-DABD0A52137F}">
      <dgm:prSet/>
      <dgm:spPr/>
      <dgm:t>
        <a:bodyPr/>
        <a:lstStyle/>
        <a:p>
          <a:endParaRPr lang="en-US"/>
        </a:p>
      </dgm:t>
    </dgm:pt>
    <dgm:pt modelId="{4570475D-320D-4042-9FBF-F44AA7D62727}">
      <dgm:prSet/>
      <dgm:spPr/>
      <dgm:t>
        <a:bodyPr/>
        <a:lstStyle/>
        <a:p>
          <a:r>
            <a:rPr lang="en-US" dirty="0"/>
            <a:t>Data Preprocessing</a:t>
          </a:r>
        </a:p>
      </dgm:t>
    </dgm:pt>
    <dgm:pt modelId="{E48BC131-05B3-4E14-B78A-AC0E46C4D01B}" type="parTrans" cxnId="{E34AA540-CB27-49D3-8D3C-00EF4CB947FA}">
      <dgm:prSet/>
      <dgm:spPr/>
      <dgm:t>
        <a:bodyPr/>
        <a:lstStyle/>
        <a:p>
          <a:endParaRPr lang="en-US"/>
        </a:p>
      </dgm:t>
    </dgm:pt>
    <dgm:pt modelId="{897AF906-F919-497B-91C5-23EA16B07D27}" type="sibTrans" cxnId="{E34AA540-CB27-49D3-8D3C-00EF4CB947FA}">
      <dgm:prSet/>
      <dgm:spPr/>
      <dgm:t>
        <a:bodyPr/>
        <a:lstStyle/>
        <a:p>
          <a:endParaRPr lang="en-US"/>
        </a:p>
      </dgm:t>
    </dgm:pt>
    <dgm:pt modelId="{DD24AB76-7563-4252-A5F6-6F648692B511}">
      <dgm:prSet/>
      <dgm:spPr/>
      <dgm:t>
        <a:bodyPr/>
        <a:lstStyle/>
        <a:p>
          <a:r>
            <a:rPr lang="en-US"/>
            <a:t>Exploratory Data Analysis (EDA)</a:t>
          </a:r>
        </a:p>
      </dgm:t>
    </dgm:pt>
    <dgm:pt modelId="{F105D224-0B09-49AD-A0D4-46822862A1F9}" type="parTrans" cxnId="{14E041E2-FBA0-488C-879A-60FB2FA20E65}">
      <dgm:prSet/>
      <dgm:spPr/>
      <dgm:t>
        <a:bodyPr/>
        <a:lstStyle/>
        <a:p>
          <a:endParaRPr lang="en-US"/>
        </a:p>
      </dgm:t>
    </dgm:pt>
    <dgm:pt modelId="{EE8657F9-DC26-4052-A533-8074CDDC0CE5}" type="sibTrans" cxnId="{14E041E2-FBA0-488C-879A-60FB2FA20E65}">
      <dgm:prSet/>
      <dgm:spPr/>
      <dgm:t>
        <a:bodyPr/>
        <a:lstStyle/>
        <a:p>
          <a:endParaRPr lang="en-US"/>
        </a:p>
      </dgm:t>
    </dgm:pt>
    <dgm:pt modelId="{64AD2B41-A690-40E7-BA10-A9FCAB54967D}">
      <dgm:prSet/>
      <dgm:spPr/>
      <dgm:t>
        <a:bodyPr/>
        <a:lstStyle/>
        <a:p>
          <a:r>
            <a:rPr lang="en-US"/>
            <a:t>Data Cleaning</a:t>
          </a:r>
        </a:p>
      </dgm:t>
    </dgm:pt>
    <dgm:pt modelId="{A65CE802-C760-4B44-930D-994725D0A521}" type="parTrans" cxnId="{ECDE8E71-499F-4036-AD1C-5293917E4A92}">
      <dgm:prSet/>
      <dgm:spPr/>
      <dgm:t>
        <a:bodyPr/>
        <a:lstStyle/>
        <a:p>
          <a:endParaRPr lang="en-US"/>
        </a:p>
      </dgm:t>
    </dgm:pt>
    <dgm:pt modelId="{68984B8B-B7A4-492A-B7B8-65EFA90D89E5}" type="sibTrans" cxnId="{ECDE8E71-499F-4036-AD1C-5293917E4A92}">
      <dgm:prSet/>
      <dgm:spPr/>
      <dgm:t>
        <a:bodyPr/>
        <a:lstStyle/>
        <a:p>
          <a:endParaRPr lang="en-US"/>
        </a:p>
      </dgm:t>
    </dgm:pt>
    <dgm:pt modelId="{D5BA89C2-4C99-474C-8F81-A5D8416CC114}">
      <dgm:prSet/>
      <dgm:spPr/>
      <dgm:t>
        <a:bodyPr/>
        <a:lstStyle/>
        <a:p>
          <a:r>
            <a:rPr lang="en-US"/>
            <a:t>Feature Extraction/Selection</a:t>
          </a:r>
        </a:p>
      </dgm:t>
    </dgm:pt>
    <dgm:pt modelId="{468105C9-D7A0-43C9-90F3-6C3559CD7E8F}" type="parTrans" cxnId="{EA4AE9CD-E25E-466A-BAC9-3CAB703B51AB}">
      <dgm:prSet/>
      <dgm:spPr/>
      <dgm:t>
        <a:bodyPr/>
        <a:lstStyle/>
        <a:p>
          <a:endParaRPr lang="en-US"/>
        </a:p>
      </dgm:t>
    </dgm:pt>
    <dgm:pt modelId="{3B46C685-D63A-4C2A-9F3A-19042CCDFD0D}" type="sibTrans" cxnId="{EA4AE9CD-E25E-466A-BAC9-3CAB703B51AB}">
      <dgm:prSet/>
      <dgm:spPr/>
      <dgm:t>
        <a:bodyPr/>
        <a:lstStyle/>
        <a:p>
          <a:endParaRPr lang="en-US"/>
        </a:p>
      </dgm:t>
    </dgm:pt>
    <dgm:pt modelId="{5F7B6AF1-A28D-4FBE-B5EF-62291D48B6FD}">
      <dgm:prSet/>
      <dgm:spPr/>
      <dgm:t>
        <a:bodyPr/>
        <a:lstStyle/>
        <a:p>
          <a:r>
            <a:rPr lang="en-US" dirty="0"/>
            <a:t>Model Selection, Performance, and Hyperparameter Tuning</a:t>
          </a:r>
        </a:p>
      </dgm:t>
    </dgm:pt>
    <dgm:pt modelId="{9F1C74BE-4446-481A-9DE0-9F3E72B869A4}" type="parTrans" cxnId="{F6CC72F1-D6DB-45B0-B4E8-730242263BFA}">
      <dgm:prSet/>
      <dgm:spPr/>
      <dgm:t>
        <a:bodyPr/>
        <a:lstStyle/>
        <a:p>
          <a:endParaRPr lang="en-US"/>
        </a:p>
      </dgm:t>
    </dgm:pt>
    <dgm:pt modelId="{604DB2E1-3055-4FA2-BC96-AF702533C68B}" type="sibTrans" cxnId="{F6CC72F1-D6DB-45B0-B4E8-730242263BFA}">
      <dgm:prSet/>
      <dgm:spPr/>
      <dgm:t>
        <a:bodyPr/>
        <a:lstStyle/>
        <a:p>
          <a:endParaRPr lang="en-US"/>
        </a:p>
      </dgm:t>
    </dgm:pt>
    <dgm:pt modelId="{79DD9D46-D196-5649-828B-74F0F699F786}">
      <dgm:prSet/>
      <dgm:spPr/>
      <dgm:t>
        <a:bodyPr/>
        <a:lstStyle/>
        <a:p>
          <a:r>
            <a:rPr lang="en-US" dirty="0"/>
            <a:t>Training and Testing Data</a:t>
          </a:r>
        </a:p>
      </dgm:t>
    </dgm:pt>
    <dgm:pt modelId="{794E73DF-2B11-8849-B8C1-01CEAA183785}" type="parTrans" cxnId="{2560C233-2F11-FA4A-9D2A-F0086FD341DE}">
      <dgm:prSet/>
      <dgm:spPr/>
      <dgm:t>
        <a:bodyPr/>
        <a:lstStyle/>
        <a:p>
          <a:endParaRPr lang="en-US"/>
        </a:p>
      </dgm:t>
    </dgm:pt>
    <dgm:pt modelId="{72330C7C-9282-A24C-9054-B6620A47F01A}" type="sibTrans" cxnId="{2560C233-2F11-FA4A-9D2A-F0086FD341DE}">
      <dgm:prSet/>
      <dgm:spPr/>
      <dgm:t>
        <a:bodyPr/>
        <a:lstStyle/>
        <a:p>
          <a:endParaRPr lang="en-US"/>
        </a:p>
      </dgm:t>
    </dgm:pt>
    <dgm:pt modelId="{B5FB2498-F443-6948-B112-5D3D125CFE88}">
      <dgm:prSet/>
      <dgm:spPr/>
      <dgm:t>
        <a:bodyPr/>
        <a:lstStyle/>
        <a:p>
          <a:r>
            <a:rPr lang="en-US" dirty="0"/>
            <a:t>Linear Model</a:t>
          </a:r>
        </a:p>
      </dgm:t>
    </dgm:pt>
    <dgm:pt modelId="{2E77C680-2181-7A45-9BB7-FA51E9273E1B}" type="parTrans" cxnId="{48F60184-AEDA-334D-A435-64079202AC46}">
      <dgm:prSet/>
      <dgm:spPr/>
      <dgm:t>
        <a:bodyPr/>
        <a:lstStyle/>
        <a:p>
          <a:endParaRPr lang="en-US"/>
        </a:p>
      </dgm:t>
    </dgm:pt>
    <dgm:pt modelId="{6E0B7BB6-010D-E041-925F-A38430550719}" type="sibTrans" cxnId="{48F60184-AEDA-334D-A435-64079202AC46}">
      <dgm:prSet/>
      <dgm:spPr/>
      <dgm:t>
        <a:bodyPr/>
        <a:lstStyle/>
        <a:p>
          <a:endParaRPr lang="en-US"/>
        </a:p>
      </dgm:t>
    </dgm:pt>
    <dgm:pt modelId="{46BA172C-02D2-6840-A71B-C4D7D2DDC139}">
      <dgm:prSet/>
      <dgm:spPr/>
      <dgm:t>
        <a:bodyPr/>
        <a:lstStyle/>
        <a:p>
          <a:r>
            <a:rPr lang="en-US" dirty="0"/>
            <a:t>Loss Function</a:t>
          </a:r>
        </a:p>
      </dgm:t>
    </dgm:pt>
    <dgm:pt modelId="{AFB04A47-9EA3-464E-992B-C1D8E5D27627}" type="parTrans" cxnId="{AA5D5184-FE42-944D-B8C4-5414E7B0C657}">
      <dgm:prSet/>
      <dgm:spPr/>
      <dgm:t>
        <a:bodyPr/>
        <a:lstStyle/>
        <a:p>
          <a:endParaRPr lang="en-US"/>
        </a:p>
      </dgm:t>
    </dgm:pt>
    <dgm:pt modelId="{7B43A085-E055-934F-9AE7-0E2F807C7E41}" type="sibTrans" cxnId="{AA5D5184-FE42-944D-B8C4-5414E7B0C657}">
      <dgm:prSet/>
      <dgm:spPr/>
      <dgm:t>
        <a:bodyPr/>
        <a:lstStyle/>
        <a:p>
          <a:endParaRPr lang="en-US"/>
        </a:p>
      </dgm:t>
    </dgm:pt>
    <dgm:pt modelId="{68C09BA2-7362-D245-8D3B-9E12DB687736}">
      <dgm:prSet/>
      <dgm:spPr/>
      <dgm:t>
        <a:bodyPr/>
        <a:lstStyle/>
        <a:p>
          <a:r>
            <a:rPr lang="en-US" dirty="0"/>
            <a:t>Learning Algorithm</a:t>
          </a:r>
        </a:p>
      </dgm:t>
    </dgm:pt>
    <dgm:pt modelId="{FD879420-94B0-9740-8867-4E475B094CE0}" type="parTrans" cxnId="{9CF2F5F8-8CDB-954A-8DC3-6008C2E6320D}">
      <dgm:prSet/>
      <dgm:spPr/>
      <dgm:t>
        <a:bodyPr/>
        <a:lstStyle/>
        <a:p>
          <a:endParaRPr lang="en-US"/>
        </a:p>
      </dgm:t>
    </dgm:pt>
    <dgm:pt modelId="{78EB269A-374B-A046-8A0C-5C02EE8695CB}" type="sibTrans" cxnId="{9CF2F5F8-8CDB-954A-8DC3-6008C2E6320D}">
      <dgm:prSet/>
      <dgm:spPr/>
      <dgm:t>
        <a:bodyPr/>
        <a:lstStyle/>
        <a:p>
          <a:endParaRPr lang="en-US"/>
        </a:p>
      </dgm:t>
    </dgm:pt>
    <dgm:pt modelId="{AF371560-A1A8-1C4B-98D5-2DC5D53E408E}">
      <dgm:prSet/>
      <dgm:spPr/>
      <dgm:t>
        <a:bodyPr/>
        <a:lstStyle/>
        <a:p>
          <a:r>
            <a:rPr lang="en-US" dirty="0"/>
            <a:t>Logistic Regression and Support Vector Machines</a:t>
          </a:r>
        </a:p>
      </dgm:t>
    </dgm:pt>
    <dgm:pt modelId="{28EAE32A-F7B1-9B41-A70D-6BDD781D1ED3}" type="parTrans" cxnId="{2AF0F164-238A-9547-B113-B43A0D425078}">
      <dgm:prSet/>
      <dgm:spPr/>
      <dgm:t>
        <a:bodyPr/>
        <a:lstStyle/>
        <a:p>
          <a:endParaRPr lang="en-US"/>
        </a:p>
      </dgm:t>
    </dgm:pt>
    <dgm:pt modelId="{0B3F1027-F807-FA4A-97AA-B0671547D045}" type="sibTrans" cxnId="{2AF0F164-238A-9547-B113-B43A0D425078}">
      <dgm:prSet/>
      <dgm:spPr/>
      <dgm:t>
        <a:bodyPr/>
        <a:lstStyle/>
        <a:p>
          <a:endParaRPr lang="en-US"/>
        </a:p>
      </dgm:t>
    </dgm:pt>
    <dgm:pt modelId="{B1A9B683-7BF1-7741-8E55-6CF9242131EF}">
      <dgm:prSet/>
      <dgm:spPr/>
      <dgm:t>
        <a:bodyPr/>
        <a:lstStyle/>
        <a:p>
          <a:r>
            <a:rPr lang="en-US" dirty="0"/>
            <a:t>Dimensionality Reduction: PCA</a:t>
          </a:r>
        </a:p>
      </dgm:t>
    </dgm:pt>
    <dgm:pt modelId="{1B00FD25-F4DD-C84E-A75D-A765E892DE42}" type="parTrans" cxnId="{FB49ED3F-C55E-7346-A0A2-CC93F632272C}">
      <dgm:prSet/>
      <dgm:spPr/>
      <dgm:t>
        <a:bodyPr/>
        <a:lstStyle/>
        <a:p>
          <a:endParaRPr lang="en-US"/>
        </a:p>
      </dgm:t>
    </dgm:pt>
    <dgm:pt modelId="{65A86F2E-FB7D-EA42-8F47-7D6BC42FE6C7}" type="sibTrans" cxnId="{FB49ED3F-C55E-7346-A0A2-CC93F632272C}">
      <dgm:prSet/>
      <dgm:spPr/>
      <dgm:t>
        <a:bodyPr/>
        <a:lstStyle/>
        <a:p>
          <a:endParaRPr lang="en-US"/>
        </a:p>
      </dgm:t>
    </dgm:pt>
    <dgm:pt modelId="{B433F380-1927-934D-B7CA-3FE1BA91191F}">
      <dgm:prSet/>
      <dgm:spPr/>
      <dgm:t>
        <a:bodyPr/>
        <a:lstStyle/>
        <a:p>
          <a:r>
            <a:rPr lang="en-US" dirty="0"/>
            <a:t>BeautifulSoup/Selenium</a:t>
          </a:r>
        </a:p>
      </dgm:t>
    </dgm:pt>
    <dgm:pt modelId="{2A38497B-D86B-F943-882D-DA9E6F8AC582}" type="parTrans" cxnId="{CA6260CD-9920-674F-9A56-5F15CD7BB89F}">
      <dgm:prSet/>
      <dgm:spPr/>
      <dgm:t>
        <a:bodyPr/>
        <a:lstStyle/>
        <a:p>
          <a:endParaRPr lang="en-US"/>
        </a:p>
      </dgm:t>
    </dgm:pt>
    <dgm:pt modelId="{93B70C47-0045-6143-8C93-EB7B78F272FC}" type="sibTrans" cxnId="{CA6260CD-9920-674F-9A56-5F15CD7BB89F}">
      <dgm:prSet/>
      <dgm:spPr/>
      <dgm:t>
        <a:bodyPr/>
        <a:lstStyle/>
        <a:p>
          <a:endParaRPr lang="en-US"/>
        </a:p>
      </dgm:t>
    </dgm:pt>
    <dgm:pt modelId="{DCCBC209-D2A4-9140-A47A-6E09551D8524}" type="pres">
      <dgm:prSet presAssocID="{A7305B60-7D0D-4209-AD59-805B5C9BC963}" presName="linear" presStyleCnt="0">
        <dgm:presLayoutVars>
          <dgm:dir/>
          <dgm:animLvl val="lvl"/>
          <dgm:resizeHandles val="exact"/>
        </dgm:presLayoutVars>
      </dgm:prSet>
      <dgm:spPr/>
    </dgm:pt>
    <dgm:pt modelId="{14130F02-8367-B84C-A84A-3FB1BB3F3D79}" type="pres">
      <dgm:prSet presAssocID="{D62206D2-8EC6-4184-900A-70D35DE3BEE0}" presName="parentLin" presStyleCnt="0"/>
      <dgm:spPr/>
    </dgm:pt>
    <dgm:pt modelId="{D6B45809-BAB0-CF45-9459-9A7FCE6AA567}" type="pres">
      <dgm:prSet presAssocID="{D62206D2-8EC6-4184-900A-70D35DE3BEE0}" presName="parentLeftMargin" presStyleLbl="node1" presStyleIdx="0" presStyleCnt="3"/>
      <dgm:spPr/>
    </dgm:pt>
    <dgm:pt modelId="{9F2C6D95-1FA5-1E4A-B7FD-60AED8DFE794}" type="pres">
      <dgm:prSet presAssocID="{D62206D2-8EC6-4184-900A-70D35DE3BEE0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6583E236-F6DF-6041-A7CA-E5F390DE766E}" type="pres">
      <dgm:prSet presAssocID="{D62206D2-8EC6-4184-900A-70D35DE3BEE0}" presName="negativeSpace" presStyleCnt="0"/>
      <dgm:spPr/>
    </dgm:pt>
    <dgm:pt modelId="{46CACDA6-4CAF-DB4E-B6FD-D3FD0BF8DB29}" type="pres">
      <dgm:prSet presAssocID="{D62206D2-8EC6-4184-900A-70D35DE3BEE0}" presName="childText" presStyleLbl="conFgAcc1" presStyleIdx="0" presStyleCnt="3">
        <dgm:presLayoutVars>
          <dgm:bulletEnabled val="1"/>
        </dgm:presLayoutVars>
      </dgm:prSet>
      <dgm:spPr/>
    </dgm:pt>
    <dgm:pt modelId="{57157A8B-1810-6E40-8275-17F5E9DA75B7}" type="pres">
      <dgm:prSet presAssocID="{176572DD-04EB-4C20-B18A-0E3246D6EF40}" presName="spaceBetweenRectangles" presStyleCnt="0"/>
      <dgm:spPr/>
    </dgm:pt>
    <dgm:pt modelId="{AFFE4535-7388-3048-B350-7712C769CDE1}" type="pres">
      <dgm:prSet presAssocID="{9AE3A920-058C-41A4-89F1-24663BC885AE}" presName="parentLin" presStyleCnt="0"/>
      <dgm:spPr/>
    </dgm:pt>
    <dgm:pt modelId="{F7CF94F6-4B54-2C4B-81C9-CB18FB40E4A6}" type="pres">
      <dgm:prSet presAssocID="{9AE3A920-058C-41A4-89F1-24663BC885AE}" presName="parentLeftMargin" presStyleLbl="node1" presStyleIdx="0" presStyleCnt="3"/>
      <dgm:spPr/>
    </dgm:pt>
    <dgm:pt modelId="{E0AF5F28-99E9-E34D-979B-00D9A185E7B8}" type="pres">
      <dgm:prSet presAssocID="{9AE3A920-058C-41A4-89F1-24663BC885AE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D309B968-5E7F-D74A-8019-BA4132F043D2}" type="pres">
      <dgm:prSet presAssocID="{9AE3A920-058C-41A4-89F1-24663BC885AE}" presName="negativeSpace" presStyleCnt="0"/>
      <dgm:spPr/>
    </dgm:pt>
    <dgm:pt modelId="{10C7E47A-1050-0945-ADE5-D2F55ACE18D3}" type="pres">
      <dgm:prSet presAssocID="{9AE3A920-058C-41A4-89F1-24663BC885AE}" presName="childText" presStyleLbl="conFgAcc1" presStyleIdx="1" presStyleCnt="3">
        <dgm:presLayoutVars>
          <dgm:bulletEnabled val="1"/>
        </dgm:presLayoutVars>
      </dgm:prSet>
      <dgm:spPr/>
    </dgm:pt>
    <dgm:pt modelId="{49E80AE8-EB2D-9B48-9D81-567F6F8C0648}" type="pres">
      <dgm:prSet presAssocID="{E5793231-074A-467C-BB02-D74F9128F7A1}" presName="spaceBetweenRectangles" presStyleCnt="0"/>
      <dgm:spPr/>
    </dgm:pt>
    <dgm:pt modelId="{C6783068-D528-DF47-908D-BB0F620937F9}" type="pres">
      <dgm:prSet presAssocID="{23AFC76A-DCF5-4383-A6DD-E97D3F76534B}" presName="parentLin" presStyleCnt="0"/>
      <dgm:spPr/>
    </dgm:pt>
    <dgm:pt modelId="{E8A21C10-D55A-D549-9DCC-A1BF1C5BA584}" type="pres">
      <dgm:prSet presAssocID="{23AFC76A-DCF5-4383-A6DD-E97D3F76534B}" presName="parentLeftMargin" presStyleLbl="node1" presStyleIdx="1" presStyleCnt="3"/>
      <dgm:spPr/>
    </dgm:pt>
    <dgm:pt modelId="{22DDC264-AF9B-AD4A-A7F1-332D2FDEE244}" type="pres">
      <dgm:prSet presAssocID="{23AFC76A-DCF5-4383-A6DD-E97D3F76534B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1DE5A380-EE28-4146-AC48-13180AC8DA37}" type="pres">
      <dgm:prSet presAssocID="{23AFC76A-DCF5-4383-A6DD-E97D3F76534B}" presName="negativeSpace" presStyleCnt="0"/>
      <dgm:spPr/>
    </dgm:pt>
    <dgm:pt modelId="{C7BCC8DC-E3D4-6440-B5A2-0DC3E679D84B}" type="pres">
      <dgm:prSet presAssocID="{23AFC76A-DCF5-4383-A6DD-E97D3F76534B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25EECB06-D03E-E648-8550-E570EB33CF2A}" type="presOf" srcId="{FD6DAA7B-474F-4734-81B2-94A755134E7F}" destId="{10C7E47A-1050-0945-ADE5-D2F55ACE18D3}" srcOrd="0" destOrd="7" presId="urn:microsoft.com/office/officeart/2005/8/layout/list1"/>
    <dgm:cxn modelId="{13420608-6143-8842-9DBF-7D0D6380A8FF}" type="presOf" srcId="{9AE3A920-058C-41A4-89F1-24663BC885AE}" destId="{F7CF94F6-4B54-2C4B-81C9-CB18FB40E4A6}" srcOrd="0" destOrd="0" presId="urn:microsoft.com/office/officeart/2005/8/layout/list1"/>
    <dgm:cxn modelId="{D97EC809-C9D7-44D9-9ABC-2ACEF9160652}" srcId="{3B39E4C2-BF23-4ABA-8531-73716D3C415D}" destId="{FD6DAA7B-474F-4734-81B2-94A755134E7F}" srcOrd="0" destOrd="0" parTransId="{4596F1CE-1F8B-4B7D-90D3-34EDE99DA437}" sibTransId="{6F78733F-2B8A-4A5D-9C33-2854B7CA4F42}"/>
    <dgm:cxn modelId="{505EBC0E-E8C8-B24E-9B03-3D09CA5EA9EB}" type="presOf" srcId="{D5BA89C2-4C99-474C-8F81-A5D8416CC114}" destId="{C7BCC8DC-E3D4-6440-B5A2-0DC3E679D84B}" srcOrd="0" destOrd="5" presId="urn:microsoft.com/office/officeart/2005/8/layout/list1"/>
    <dgm:cxn modelId="{5FE00512-3835-5241-B1A7-D848844DFE40}" type="presOf" srcId="{79DD9D46-D196-5649-828B-74F0F699F786}" destId="{46CACDA6-4CAF-DB4E-B6FD-D3FD0BF8DB29}" srcOrd="0" destOrd="2" presId="urn:microsoft.com/office/officeart/2005/8/layout/list1"/>
    <dgm:cxn modelId="{A332681B-8E76-0B4F-880B-6A4F9180D464}" type="presOf" srcId="{DD24AB76-7563-4252-A5F6-6F648692B511}" destId="{C7BCC8DC-E3D4-6440-B5A2-0DC3E679D84B}" srcOrd="0" destOrd="3" presId="urn:microsoft.com/office/officeart/2005/8/layout/list1"/>
    <dgm:cxn modelId="{2560C233-2F11-FA4A-9D2A-F0086FD341DE}" srcId="{3852D533-95CB-4C1D-A734-627DC9D885DB}" destId="{79DD9D46-D196-5649-828B-74F0F699F786}" srcOrd="1" destOrd="0" parTransId="{794E73DF-2B11-8849-B8C1-01CEAA183785}" sibTransId="{72330C7C-9282-A24C-9054-B6620A47F01A}"/>
    <dgm:cxn modelId="{B03F2834-DD0E-D144-8348-83BB600D4398}" type="presOf" srcId="{9AE3A920-058C-41A4-89F1-24663BC885AE}" destId="{E0AF5F28-99E9-E34D-979B-00D9A185E7B8}" srcOrd="1" destOrd="0" presId="urn:microsoft.com/office/officeart/2005/8/layout/list1"/>
    <dgm:cxn modelId="{F2051236-391D-4A1F-BDAC-D122DEDA7717}" srcId="{9AE3A920-058C-41A4-89F1-24663BC885AE}" destId="{3B39E4C2-BF23-4ABA-8531-73716D3C415D}" srcOrd="2" destOrd="0" parTransId="{2488791A-6330-42D7-B063-87CD87CC0854}" sibTransId="{FA6EDFE0-6B99-4EC9-8F27-E5EE44180043}"/>
    <dgm:cxn modelId="{A4D0973A-3375-D541-A167-B504A1F911E7}" type="presOf" srcId="{23AFC76A-DCF5-4383-A6DD-E97D3F76534B}" destId="{E8A21C10-D55A-D549-9DCC-A1BF1C5BA584}" srcOrd="0" destOrd="0" presId="urn:microsoft.com/office/officeart/2005/8/layout/list1"/>
    <dgm:cxn modelId="{FB49ED3F-C55E-7346-A0A2-CC93F632272C}" srcId="{9AE3A920-058C-41A4-89F1-24663BC885AE}" destId="{B1A9B683-7BF1-7741-8E55-6CF9242131EF}" srcOrd="3" destOrd="0" parTransId="{1B00FD25-F4DD-C84E-A75D-A765E892DE42}" sibTransId="{65A86F2E-FB7D-EA42-8F47-7D6BC42FE6C7}"/>
    <dgm:cxn modelId="{E34AA540-CB27-49D3-8D3C-00EF4CB947FA}" srcId="{23AFC76A-DCF5-4383-A6DD-E97D3F76534B}" destId="{4570475D-320D-4042-9FBF-F44AA7D62727}" srcOrd="1" destOrd="0" parTransId="{E48BC131-05B3-4E14-B78A-AC0E46C4D01B}" sibTransId="{897AF906-F919-497B-91C5-23EA16B07D27}"/>
    <dgm:cxn modelId="{5F00B54C-D0CE-4A6B-B139-6BDEA7C72873}" srcId="{A7305B60-7D0D-4209-AD59-805B5C9BC963}" destId="{9AE3A920-058C-41A4-89F1-24663BC885AE}" srcOrd="1" destOrd="0" parTransId="{B5484699-0BED-4C6B-BF5E-C419157BC3A0}" sibTransId="{E5793231-074A-467C-BB02-D74F9128F7A1}"/>
    <dgm:cxn modelId="{EADBA44F-1873-554E-9CED-379B216C7BC1}" type="presOf" srcId="{A7305B60-7D0D-4209-AD59-805B5C9BC963}" destId="{DCCBC209-D2A4-9140-A47A-6E09551D8524}" srcOrd="0" destOrd="0" presId="urn:microsoft.com/office/officeart/2005/8/layout/list1"/>
    <dgm:cxn modelId="{2060B663-C3C1-43BE-BB43-560FBB4A9459}" srcId="{D62206D2-8EC6-4184-900A-70D35DE3BEE0}" destId="{3852D533-95CB-4C1D-A734-627DC9D885DB}" srcOrd="0" destOrd="0" parTransId="{E3274AFC-E052-4140-A6CF-25AD4ADE7FE4}" sibTransId="{FE1F4A5C-9ED0-4983-AE4B-2A632FF62905}"/>
    <dgm:cxn modelId="{2AF0F164-238A-9547-B113-B43A0D425078}" srcId="{515B6B7B-2223-48ED-9BBC-E22F99E48A88}" destId="{AF371560-A1A8-1C4B-98D5-2DC5D53E408E}" srcOrd="1" destOrd="0" parTransId="{28EAE32A-F7B1-9B41-A70D-6BDD781D1ED3}" sibTransId="{0B3F1027-F807-FA4A-97AA-B0671547D045}"/>
    <dgm:cxn modelId="{B2142567-8376-0C4E-A73F-764C1DC973E0}" type="presOf" srcId="{46BA172C-02D2-6840-A71B-C4D7D2DDC139}" destId="{10C7E47A-1050-0945-ADE5-D2F55ACE18D3}" srcOrd="0" destOrd="4" presId="urn:microsoft.com/office/officeart/2005/8/layout/list1"/>
    <dgm:cxn modelId="{6061FB6D-4043-1B45-BFAF-E974EC579C17}" type="presOf" srcId="{D62206D2-8EC6-4184-900A-70D35DE3BEE0}" destId="{D6B45809-BAB0-CF45-9459-9A7FCE6AA567}" srcOrd="0" destOrd="0" presId="urn:microsoft.com/office/officeart/2005/8/layout/list1"/>
    <dgm:cxn modelId="{8110326E-66A9-4A48-93F7-4861405EF1B2}" srcId="{9AE3A920-058C-41A4-89F1-24663BC885AE}" destId="{515B6B7B-2223-48ED-9BBC-E22F99E48A88}" srcOrd="0" destOrd="0" parTransId="{307867DD-1310-4EE5-B353-EDEB8872E487}" sibTransId="{A7ACE29F-2800-42B2-9DB8-D17E099A3097}"/>
    <dgm:cxn modelId="{5DB55F6E-851C-428B-B3A5-1CD748717F48}" srcId="{515B6B7B-2223-48ED-9BBC-E22F99E48A88}" destId="{329BEE9B-1FE4-4338-8CBF-7C4A328875F5}" srcOrd="0" destOrd="0" parTransId="{12D1A73A-CA78-4E09-9231-E2B8C7270071}" sibTransId="{70627C36-06B6-4C64-B4EB-4A1DF1B20E71}"/>
    <dgm:cxn modelId="{C41A9A6E-4489-C544-8EE2-A61122DAAA9A}" type="presOf" srcId="{B433F380-1927-934D-B7CA-3FE1BA91191F}" destId="{C7BCC8DC-E3D4-6440-B5A2-0DC3E679D84B}" srcOrd="0" destOrd="1" presId="urn:microsoft.com/office/officeart/2005/8/layout/list1"/>
    <dgm:cxn modelId="{ECDE8E71-499F-4036-AD1C-5293917E4A92}" srcId="{4570475D-320D-4042-9FBF-F44AA7D62727}" destId="{64AD2B41-A690-40E7-BA10-A9FCAB54967D}" srcOrd="1" destOrd="0" parTransId="{A65CE802-C760-4B44-930D-994725D0A521}" sibTransId="{68984B8B-B7A4-492A-B7B8-65EFA90D89E5}"/>
    <dgm:cxn modelId="{5B470E76-F9A1-A34A-9825-B7FD0975F2E3}" type="presOf" srcId="{AF371560-A1A8-1C4B-98D5-2DC5D53E408E}" destId="{10C7E47A-1050-0945-ADE5-D2F55ACE18D3}" srcOrd="0" destOrd="2" presId="urn:microsoft.com/office/officeart/2005/8/layout/list1"/>
    <dgm:cxn modelId="{8C817677-B672-D44D-A80C-91E984634668}" type="presOf" srcId="{3B39E4C2-BF23-4ABA-8531-73716D3C415D}" destId="{10C7E47A-1050-0945-ADE5-D2F55ACE18D3}" srcOrd="0" destOrd="6" presId="urn:microsoft.com/office/officeart/2005/8/layout/list1"/>
    <dgm:cxn modelId="{00C8477A-3C35-4E46-BBFA-0C7E6FD0A459}" type="presOf" srcId="{B1A9B683-7BF1-7741-8E55-6CF9242131EF}" destId="{10C7E47A-1050-0945-ADE5-D2F55ACE18D3}" srcOrd="0" destOrd="8" presId="urn:microsoft.com/office/officeart/2005/8/layout/list1"/>
    <dgm:cxn modelId="{C7B9FB7A-9B24-8341-8472-7B166F46BBCE}" type="presOf" srcId="{D62206D2-8EC6-4184-900A-70D35DE3BEE0}" destId="{9F2C6D95-1FA5-1E4A-B7FD-60AED8DFE794}" srcOrd="1" destOrd="0" presId="urn:microsoft.com/office/officeart/2005/8/layout/list1"/>
    <dgm:cxn modelId="{2C952A82-19BA-FB48-951E-6E6B8D78E975}" type="presOf" srcId="{A4749529-0D60-4FF4-8DC8-DB15CD302174}" destId="{C7BCC8DC-E3D4-6440-B5A2-0DC3E679D84B}" srcOrd="0" destOrd="0" presId="urn:microsoft.com/office/officeart/2005/8/layout/list1"/>
    <dgm:cxn modelId="{D8488283-1CAF-614C-878A-E361CBDFD12D}" type="presOf" srcId="{E53D854D-FD2D-4900-8BDE-929AD21246C9}" destId="{46CACDA6-4CAF-DB4E-B6FD-D3FD0BF8DB29}" srcOrd="0" destOrd="1" presId="urn:microsoft.com/office/officeart/2005/8/layout/list1"/>
    <dgm:cxn modelId="{48F60184-AEDA-334D-A435-64079202AC46}" srcId="{9AE3A920-058C-41A4-89F1-24663BC885AE}" destId="{B5FB2498-F443-6948-B112-5D3D125CFE88}" srcOrd="1" destOrd="0" parTransId="{2E77C680-2181-7A45-9BB7-FA51E9273E1B}" sibTransId="{6E0B7BB6-010D-E041-925F-A38430550719}"/>
    <dgm:cxn modelId="{AA5D5184-FE42-944D-B8C4-5414E7B0C657}" srcId="{B5FB2498-F443-6948-B112-5D3D125CFE88}" destId="{46BA172C-02D2-6840-A71B-C4D7D2DDC139}" srcOrd="0" destOrd="0" parTransId="{AFB04A47-9EA3-464E-992B-C1D8E5D27627}" sibTransId="{7B43A085-E055-934F-9AE7-0E2F807C7E41}"/>
    <dgm:cxn modelId="{008FA98C-AB00-4E0E-A431-68EA94B2585D}" srcId="{A7305B60-7D0D-4209-AD59-805B5C9BC963}" destId="{D62206D2-8EC6-4184-900A-70D35DE3BEE0}" srcOrd="0" destOrd="0" parTransId="{E8D3550F-FD8A-4071-AEE1-A14D201A86A4}" sibTransId="{176572DD-04EB-4C20-B18A-0E3246D6EF40}"/>
    <dgm:cxn modelId="{E91BF58F-10D5-4F0A-B1E2-DABD0A52137F}" srcId="{23AFC76A-DCF5-4383-A6DD-E97D3F76534B}" destId="{A4749529-0D60-4FF4-8DC8-DB15CD302174}" srcOrd="0" destOrd="0" parTransId="{21749C35-35E6-4974-8CCA-21AE662236CB}" sibTransId="{A0A94DFD-DA78-4377-8D7D-8A7397D4F9BB}"/>
    <dgm:cxn modelId="{2F9C2791-8FEA-F341-9469-E31A8A11ACAA}" type="presOf" srcId="{64AD2B41-A690-40E7-BA10-A9FCAB54967D}" destId="{C7BCC8DC-E3D4-6440-B5A2-0DC3E679D84B}" srcOrd="0" destOrd="4" presId="urn:microsoft.com/office/officeart/2005/8/layout/list1"/>
    <dgm:cxn modelId="{B1ECFDB0-D4D4-C947-8059-526DD0029F2D}" type="presOf" srcId="{4570475D-320D-4042-9FBF-F44AA7D62727}" destId="{C7BCC8DC-E3D4-6440-B5A2-0DC3E679D84B}" srcOrd="0" destOrd="2" presId="urn:microsoft.com/office/officeart/2005/8/layout/list1"/>
    <dgm:cxn modelId="{7796DCB1-A729-2E4D-9CF0-AAD46D185F9A}" type="presOf" srcId="{68C09BA2-7362-D245-8D3B-9E12DB687736}" destId="{10C7E47A-1050-0945-ADE5-D2F55ACE18D3}" srcOrd="0" destOrd="5" presId="urn:microsoft.com/office/officeart/2005/8/layout/list1"/>
    <dgm:cxn modelId="{C6D494B7-3EFF-0947-8784-E872934056C9}" type="presOf" srcId="{B5FB2498-F443-6948-B112-5D3D125CFE88}" destId="{10C7E47A-1050-0945-ADE5-D2F55ACE18D3}" srcOrd="0" destOrd="3" presId="urn:microsoft.com/office/officeart/2005/8/layout/list1"/>
    <dgm:cxn modelId="{3AA026BA-5FB4-984B-B537-8880A32B1944}" type="presOf" srcId="{329BEE9B-1FE4-4338-8CBF-7C4A328875F5}" destId="{10C7E47A-1050-0945-ADE5-D2F55ACE18D3}" srcOrd="0" destOrd="1" presId="urn:microsoft.com/office/officeart/2005/8/layout/list1"/>
    <dgm:cxn modelId="{3FB4D5BA-F603-2244-B69D-49CD5244280B}" type="presOf" srcId="{515B6B7B-2223-48ED-9BBC-E22F99E48A88}" destId="{10C7E47A-1050-0945-ADE5-D2F55ACE18D3}" srcOrd="0" destOrd="0" presId="urn:microsoft.com/office/officeart/2005/8/layout/list1"/>
    <dgm:cxn modelId="{C65AACBB-6E1D-6149-AAE6-3B0BCDDD4AF1}" type="presOf" srcId="{23AFC76A-DCF5-4383-A6DD-E97D3F76534B}" destId="{22DDC264-AF9B-AD4A-A7F1-332D2FDEE244}" srcOrd="1" destOrd="0" presId="urn:microsoft.com/office/officeart/2005/8/layout/list1"/>
    <dgm:cxn modelId="{CA6260CD-9920-674F-9A56-5F15CD7BB89F}" srcId="{A4749529-0D60-4FF4-8DC8-DB15CD302174}" destId="{B433F380-1927-934D-B7CA-3FE1BA91191F}" srcOrd="0" destOrd="0" parTransId="{2A38497B-D86B-F943-882D-DA9E6F8AC582}" sibTransId="{93B70C47-0045-6143-8C93-EB7B78F272FC}"/>
    <dgm:cxn modelId="{EA4AE9CD-E25E-466A-BAC9-3CAB703B51AB}" srcId="{4570475D-320D-4042-9FBF-F44AA7D62727}" destId="{D5BA89C2-4C99-474C-8F81-A5D8416CC114}" srcOrd="2" destOrd="0" parTransId="{468105C9-D7A0-43C9-90F3-6C3559CD7E8F}" sibTransId="{3B46C685-D63A-4C2A-9F3A-19042CCDFD0D}"/>
    <dgm:cxn modelId="{00B05BD7-9168-46F7-B3AB-0D03D09AB194}" srcId="{A7305B60-7D0D-4209-AD59-805B5C9BC963}" destId="{23AFC76A-DCF5-4383-A6DD-E97D3F76534B}" srcOrd="2" destOrd="0" parTransId="{C9FB27E3-C3C7-495E-ACF5-6155D3A3203B}" sibTransId="{34B55D60-4EF8-4BE5-ADB4-5BC2AC35C16C}"/>
    <dgm:cxn modelId="{01EF07E0-6BA0-2045-AD9A-424379A1FDF7}" type="presOf" srcId="{3852D533-95CB-4C1D-A734-627DC9D885DB}" destId="{46CACDA6-4CAF-DB4E-B6FD-D3FD0BF8DB29}" srcOrd="0" destOrd="0" presId="urn:microsoft.com/office/officeart/2005/8/layout/list1"/>
    <dgm:cxn modelId="{14E041E2-FBA0-488C-879A-60FB2FA20E65}" srcId="{4570475D-320D-4042-9FBF-F44AA7D62727}" destId="{DD24AB76-7563-4252-A5F6-6F648692B511}" srcOrd="0" destOrd="0" parTransId="{F105D224-0B09-49AD-A0D4-46822862A1F9}" sibTransId="{EE8657F9-DC26-4052-A533-8074CDDC0CE5}"/>
    <dgm:cxn modelId="{425633E9-0FBE-48D0-BC33-F283003E44DD}" srcId="{3852D533-95CB-4C1D-A734-627DC9D885DB}" destId="{E53D854D-FD2D-4900-8BDE-929AD21246C9}" srcOrd="0" destOrd="0" parTransId="{47412B03-DE95-4AEB-B53B-FBA6AD037E4F}" sibTransId="{E567C8CD-D359-4A70-A7D9-04EBCBF2DAC1}"/>
    <dgm:cxn modelId="{F6CC72F1-D6DB-45B0-B4E8-730242263BFA}" srcId="{23AFC76A-DCF5-4383-A6DD-E97D3F76534B}" destId="{5F7B6AF1-A28D-4FBE-B5EF-62291D48B6FD}" srcOrd="2" destOrd="0" parTransId="{9F1C74BE-4446-481A-9DE0-9F3E72B869A4}" sibTransId="{604DB2E1-3055-4FA2-BC96-AF702533C68B}"/>
    <dgm:cxn modelId="{9CF2F5F8-8CDB-954A-8DC3-6008C2E6320D}" srcId="{B5FB2498-F443-6948-B112-5D3D125CFE88}" destId="{68C09BA2-7362-D245-8D3B-9E12DB687736}" srcOrd="1" destOrd="0" parTransId="{FD879420-94B0-9740-8867-4E475B094CE0}" sibTransId="{78EB269A-374B-A046-8A0C-5C02EE8695CB}"/>
    <dgm:cxn modelId="{89F58AFC-5AB1-D44A-9BEF-1A47CABC2776}" type="presOf" srcId="{5F7B6AF1-A28D-4FBE-B5EF-62291D48B6FD}" destId="{C7BCC8DC-E3D4-6440-B5A2-0DC3E679D84B}" srcOrd="0" destOrd="6" presId="urn:microsoft.com/office/officeart/2005/8/layout/list1"/>
    <dgm:cxn modelId="{7F13182C-6028-C647-A60C-17FDCAB885C7}" type="presParOf" srcId="{DCCBC209-D2A4-9140-A47A-6E09551D8524}" destId="{14130F02-8367-B84C-A84A-3FB1BB3F3D79}" srcOrd="0" destOrd="0" presId="urn:microsoft.com/office/officeart/2005/8/layout/list1"/>
    <dgm:cxn modelId="{B9BA67AE-7BE4-8943-A68C-F3168C6AB44D}" type="presParOf" srcId="{14130F02-8367-B84C-A84A-3FB1BB3F3D79}" destId="{D6B45809-BAB0-CF45-9459-9A7FCE6AA567}" srcOrd="0" destOrd="0" presId="urn:microsoft.com/office/officeart/2005/8/layout/list1"/>
    <dgm:cxn modelId="{F6BFE4C5-596D-B14F-93D3-EF93BE4D7AFF}" type="presParOf" srcId="{14130F02-8367-B84C-A84A-3FB1BB3F3D79}" destId="{9F2C6D95-1FA5-1E4A-B7FD-60AED8DFE794}" srcOrd="1" destOrd="0" presId="urn:microsoft.com/office/officeart/2005/8/layout/list1"/>
    <dgm:cxn modelId="{BC0E1C65-C2F8-BE4F-BEED-04FE701B0909}" type="presParOf" srcId="{DCCBC209-D2A4-9140-A47A-6E09551D8524}" destId="{6583E236-F6DF-6041-A7CA-E5F390DE766E}" srcOrd="1" destOrd="0" presId="urn:microsoft.com/office/officeart/2005/8/layout/list1"/>
    <dgm:cxn modelId="{555B44C1-7170-DC4E-A59A-1D107A426C5F}" type="presParOf" srcId="{DCCBC209-D2A4-9140-A47A-6E09551D8524}" destId="{46CACDA6-4CAF-DB4E-B6FD-D3FD0BF8DB29}" srcOrd="2" destOrd="0" presId="urn:microsoft.com/office/officeart/2005/8/layout/list1"/>
    <dgm:cxn modelId="{9DC564D7-C312-B14D-A765-E1A438F7B692}" type="presParOf" srcId="{DCCBC209-D2A4-9140-A47A-6E09551D8524}" destId="{57157A8B-1810-6E40-8275-17F5E9DA75B7}" srcOrd="3" destOrd="0" presId="urn:microsoft.com/office/officeart/2005/8/layout/list1"/>
    <dgm:cxn modelId="{74846BF3-2A97-724B-965F-B30AE9A29D3A}" type="presParOf" srcId="{DCCBC209-D2A4-9140-A47A-6E09551D8524}" destId="{AFFE4535-7388-3048-B350-7712C769CDE1}" srcOrd="4" destOrd="0" presId="urn:microsoft.com/office/officeart/2005/8/layout/list1"/>
    <dgm:cxn modelId="{99F02E4E-F848-5240-B272-C1D09F6FC3CF}" type="presParOf" srcId="{AFFE4535-7388-3048-B350-7712C769CDE1}" destId="{F7CF94F6-4B54-2C4B-81C9-CB18FB40E4A6}" srcOrd="0" destOrd="0" presId="urn:microsoft.com/office/officeart/2005/8/layout/list1"/>
    <dgm:cxn modelId="{14FF64F3-18C1-6F4F-90DA-CD87313DC786}" type="presParOf" srcId="{AFFE4535-7388-3048-B350-7712C769CDE1}" destId="{E0AF5F28-99E9-E34D-979B-00D9A185E7B8}" srcOrd="1" destOrd="0" presId="urn:microsoft.com/office/officeart/2005/8/layout/list1"/>
    <dgm:cxn modelId="{49945F45-8E59-0045-88CC-B9125CFC5C31}" type="presParOf" srcId="{DCCBC209-D2A4-9140-A47A-6E09551D8524}" destId="{D309B968-5E7F-D74A-8019-BA4132F043D2}" srcOrd="5" destOrd="0" presId="urn:microsoft.com/office/officeart/2005/8/layout/list1"/>
    <dgm:cxn modelId="{A151AE5D-6D0A-A040-AE41-157350B6EB76}" type="presParOf" srcId="{DCCBC209-D2A4-9140-A47A-6E09551D8524}" destId="{10C7E47A-1050-0945-ADE5-D2F55ACE18D3}" srcOrd="6" destOrd="0" presId="urn:microsoft.com/office/officeart/2005/8/layout/list1"/>
    <dgm:cxn modelId="{B05B3FEE-99D5-7446-82BC-AA26C4E53B4C}" type="presParOf" srcId="{DCCBC209-D2A4-9140-A47A-6E09551D8524}" destId="{49E80AE8-EB2D-9B48-9D81-567F6F8C0648}" srcOrd="7" destOrd="0" presId="urn:microsoft.com/office/officeart/2005/8/layout/list1"/>
    <dgm:cxn modelId="{33AB12C4-D535-D34D-BFF4-7D412C202AC5}" type="presParOf" srcId="{DCCBC209-D2A4-9140-A47A-6E09551D8524}" destId="{C6783068-D528-DF47-908D-BB0F620937F9}" srcOrd="8" destOrd="0" presId="urn:microsoft.com/office/officeart/2005/8/layout/list1"/>
    <dgm:cxn modelId="{42B02591-BAF8-5040-9658-40FA6F3C0F03}" type="presParOf" srcId="{C6783068-D528-DF47-908D-BB0F620937F9}" destId="{E8A21C10-D55A-D549-9DCC-A1BF1C5BA584}" srcOrd="0" destOrd="0" presId="urn:microsoft.com/office/officeart/2005/8/layout/list1"/>
    <dgm:cxn modelId="{8B6B5850-3B33-7D4B-BB85-6DE43FBF68ED}" type="presParOf" srcId="{C6783068-D528-DF47-908D-BB0F620937F9}" destId="{22DDC264-AF9B-AD4A-A7F1-332D2FDEE244}" srcOrd="1" destOrd="0" presId="urn:microsoft.com/office/officeart/2005/8/layout/list1"/>
    <dgm:cxn modelId="{B93B3212-AB93-8F40-82EC-AF26A07A3DFA}" type="presParOf" srcId="{DCCBC209-D2A4-9140-A47A-6E09551D8524}" destId="{1DE5A380-EE28-4146-AC48-13180AC8DA37}" srcOrd="9" destOrd="0" presId="urn:microsoft.com/office/officeart/2005/8/layout/list1"/>
    <dgm:cxn modelId="{2535D9D7-8408-5345-B1A0-ABC9F4E9BDFC}" type="presParOf" srcId="{DCCBC209-D2A4-9140-A47A-6E09551D8524}" destId="{C7BCC8DC-E3D4-6440-B5A2-0DC3E679D84B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A7305B60-7D0D-4209-AD59-805B5C9BC963}" type="doc">
      <dgm:prSet loTypeId="urn:microsoft.com/office/officeart/2005/8/layout/list1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D62206D2-8EC6-4184-900A-70D35DE3BEE0}">
      <dgm:prSet/>
      <dgm:spPr/>
      <dgm:t>
        <a:bodyPr/>
        <a:lstStyle/>
        <a:p>
          <a:r>
            <a:rPr lang="en-US"/>
            <a:t>What is Machine Learning? (ML)</a:t>
          </a:r>
        </a:p>
      </dgm:t>
    </dgm:pt>
    <dgm:pt modelId="{E8D3550F-FD8A-4071-AEE1-A14D201A86A4}" type="parTrans" cxnId="{008FA98C-AB00-4E0E-A431-68EA94B2585D}">
      <dgm:prSet/>
      <dgm:spPr/>
      <dgm:t>
        <a:bodyPr/>
        <a:lstStyle/>
        <a:p>
          <a:endParaRPr lang="en-US"/>
        </a:p>
      </dgm:t>
    </dgm:pt>
    <dgm:pt modelId="{176572DD-04EB-4C20-B18A-0E3246D6EF40}" type="sibTrans" cxnId="{008FA98C-AB00-4E0E-A431-68EA94B2585D}">
      <dgm:prSet/>
      <dgm:spPr/>
      <dgm:t>
        <a:bodyPr/>
        <a:lstStyle/>
        <a:p>
          <a:endParaRPr lang="en-US"/>
        </a:p>
      </dgm:t>
    </dgm:pt>
    <dgm:pt modelId="{3852D533-95CB-4C1D-A734-627DC9D885DB}">
      <dgm:prSet/>
      <dgm:spPr/>
      <dgm:t>
        <a:bodyPr/>
        <a:lstStyle/>
        <a:p>
          <a:r>
            <a:rPr lang="en-US" dirty="0"/>
            <a:t>What ML is and Common Tasks</a:t>
          </a:r>
        </a:p>
      </dgm:t>
    </dgm:pt>
    <dgm:pt modelId="{E3274AFC-E052-4140-A6CF-25AD4ADE7FE4}" type="parTrans" cxnId="{2060B663-C3C1-43BE-BB43-560FBB4A9459}">
      <dgm:prSet/>
      <dgm:spPr/>
      <dgm:t>
        <a:bodyPr/>
        <a:lstStyle/>
        <a:p>
          <a:endParaRPr lang="en-US"/>
        </a:p>
      </dgm:t>
    </dgm:pt>
    <dgm:pt modelId="{FE1F4A5C-9ED0-4983-AE4B-2A632FF62905}" type="sibTrans" cxnId="{2060B663-C3C1-43BE-BB43-560FBB4A9459}">
      <dgm:prSet/>
      <dgm:spPr/>
      <dgm:t>
        <a:bodyPr/>
        <a:lstStyle/>
        <a:p>
          <a:endParaRPr lang="en-US"/>
        </a:p>
      </dgm:t>
    </dgm:pt>
    <dgm:pt modelId="{E53D854D-FD2D-4900-8BDE-929AD21246C9}">
      <dgm:prSet/>
      <dgm:spPr/>
      <dgm:t>
        <a:bodyPr/>
        <a:lstStyle/>
        <a:p>
          <a:r>
            <a:rPr lang="en-US" dirty="0"/>
            <a:t>Types of Learning</a:t>
          </a:r>
        </a:p>
      </dgm:t>
    </dgm:pt>
    <dgm:pt modelId="{47412B03-DE95-4AEB-B53B-FBA6AD037E4F}" type="parTrans" cxnId="{425633E9-0FBE-48D0-BC33-F283003E44DD}">
      <dgm:prSet/>
      <dgm:spPr/>
      <dgm:t>
        <a:bodyPr/>
        <a:lstStyle/>
        <a:p>
          <a:endParaRPr lang="en-US"/>
        </a:p>
      </dgm:t>
    </dgm:pt>
    <dgm:pt modelId="{E567C8CD-D359-4A70-A7D9-04EBCBF2DAC1}" type="sibTrans" cxnId="{425633E9-0FBE-48D0-BC33-F283003E44DD}">
      <dgm:prSet/>
      <dgm:spPr/>
      <dgm:t>
        <a:bodyPr/>
        <a:lstStyle/>
        <a:p>
          <a:endParaRPr lang="en-US"/>
        </a:p>
      </dgm:t>
    </dgm:pt>
    <dgm:pt modelId="{9AE3A920-058C-41A4-89F1-24663BC885AE}">
      <dgm:prSet/>
      <dgm:spPr/>
      <dgm:t>
        <a:bodyPr/>
        <a:lstStyle/>
        <a:p>
          <a:r>
            <a:rPr lang="en-US" dirty="0"/>
            <a:t>Classic Machine Learning Models</a:t>
          </a:r>
        </a:p>
      </dgm:t>
    </dgm:pt>
    <dgm:pt modelId="{B5484699-0BED-4C6B-BF5E-C419157BC3A0}" type="parTrans" cxnId="{5F00B54C-D0CE-4A6B-B139-6BDEA7C72873}">
      <dgm:prSet/>
      <dgm:spPr/>
      <dgm:t>
        <a:bodyPr/>
        <a:lstStyle/>
        <a:p>
          <a:endParaRPr lang="en-US"/>
        </a:p>
      </dgm:t>
    </dgm:pt>
    <dgm:pt modelId="{E5793231-074A-467C-BB02-D74F9128F7A1}" type="sibTrans" cxnId="{5F00B54C-D0CE-4A6B-B139-6BDEA7C72873}">
      <dgm:prSet/>
      <dgm:spPr/>
      <dgm:t>
        <a:bodyPr/>
        <a:lstStyle/>
        <a:p>
          <a:endParaRPr lang="en-US"/>
        </a:p>
      </dgm:t>
    </dgm:pt>
    <dgm:pt modelId="{515B6B7B-2223-48ED-9BBC-E22F99E48A88}">
      <dgm:prSet/>
      <dgm:spPr/>
      <dgm:t>
        <a:bodyPr/>
        <a:lstStyle/>
        <a:p>
          <a:r>
            <a:rPr lang="en-US" dirty="0"/>
            <a:t>Classification</a:t>
          </a:r>
        </a:p>
      </dgm:t>
    </dgm:pt>
    <dgm:pt modelId="{307867DD-1310-4EE5-B353-EDEB8872E487}" type="parTrans" cxnId="{8110326E-66A9-4A48-93F7-4861405EF1B2}">
      <dgm:prSet/>
      <dgm:spPr/>
      <dgm:t>
        <a:bodyPr/>
        <a:lstStyle/>
        <a:p>
          <a:endParaRPr lang="en-US"/>
        </a:p>
      </dgm:t>
    </dgm:pt>
    <dgm:pt modelId="{A7ACE29F-2800-42B2-9DB8-D17E099A3097}" type="sibTrans" cxnId="{8110326E-66A9-4A48-93F7-4861405EF1B2}">
      <dgm:prSet/>
      <dgm:spPr/>
      <dgm:t>
        <a:bodyPr/>
        <a:lstStyle/>
        <a:p>
          <a:endParaRPr lang="en-US"/>
        </a:p>
      </dgm:t>
    </dgm:pt>
    <dgm:pt modelId="{329BEE9B-1FE4-4338-8CBF-7C4A328875F5}">
      <dgm:prSet/>
      <dgm:spPr/>
      <dgm:t>
        <a:bodyPr/>
        <a:lstStyle/>
        <a:p>
          <a:r>
            <a:rPr lang="en-US" dirty="0"/>
            <a:t>k-Nearest Neighbors</a:t>
          </a:r>
        </a:p>
      </dgm:t>
    </dgm:pt>
    <dgm:pt modelId="{12D1A73A-CA78-4E09-9231-E2B8C7270071}" type="parTrans" cxnId="{5DB55F6E-851C-428B-B3A5-1CD748717F48}">
      <dgm:prSet/>
      <dgm:spPr/>
      <dgm:t>
        <a:bodyPr/>
        <a:lstStyle/>
        <a:p>
          <a:endParaRPr lang="en-US"/>
        </a:p>
      </dgm:t>
    </dgm:pt>
    <dgm:pt modelId="{70627C36-06B6-4C64-B4EB-4A1DF1B20E71}" type="sibTrans" cxnId="{5DB55F6E-851C-428B-B3A5-1CD748717F48}">
      <dgm:prSet/>
      <dgm:spPr/>
      <dgm:t>
        <a:bodyPr/>
        <a:lstStyle/>
        <a:p>
          <a:endParaRPr lang="en-US"/>
        </a:p>
      </dgm:t>
    </dgm:pt>
    <dgm:pt modelId="{3B39E4C2-BF23-4ABA-8531-73716D3C415D}">
      <dgm:prSet/>
      <dgm:spPr/>
      <dgm:t>
        <a:bodyPr/>
        <a:lstStyle/>
        <a:p>
          <a:r>
            <a:rPr lang="en-US" dirty="0"/>
            <a:t>Regression</a:t>
          </a:r>
        </a:p>
      </dgm:t>
    </dgm:pt>
    <dgm:pt modelId="{2488791A-6330-42D7-B063-87CD87CC0854}" type="parTrans" cxnId="{F2051236-391D-4A1F-BDAC-D122DEDA7717}">
      <dgm:prSet/>
      <dgm:spPr/>
      <dgm:t>
        <a:bodyPr/>
        <a:lstStyle/>
        <a:p>
          <a:endParaRPr lang="en-US"/>
        </a:p>
      </dgm:t>
    </dgm:pt>
    <dgm:pt modelId="{FA6EDFE0-6B99-4EC9-8F27-E5EE44180043}" type="sibTrans" cxnId="{F2051236-391D-4A1F-BDAC-D122DEDA7717}">
      <dgm:prSet/>
      <dgm:spPr/>
      <dgm:t>
        <a:bodyPr/>
        <a:lstStyle/>
        <a:p>
          <a:endParaRPr lang="en-US"/>
        </a:p>
      </dgm:t>
    </dgm:pt>
    <dgm:pt modelId="{FD6DAA7B-474F-4734-81B2-94A755134E7F}">
      <dgm:prSet/>
      <dgm:spPr/>
      <dgm:t>
        <a:bodyPr/>
        <a:lstStyle/>
        <a:p>
          <a:r>
            <a:rPr lang="en-US" dirty="0"/>
            <a:t>Linear Regression</a:t>
          </a:r>
        </a:p>
      </dgm:t>
    </dgm:pt>
    <dgm:pt modelId="{4596F1CE-1F8B-4B7D-90D3-34EDE99DA437}" type="parTrans" cxnId="{D97EC809-C9D7-44D9-9ABC-2ACEF9160652}">
      <dgm:prSet/>
      <dgm:spPr/>
      <dgm:t>
        <a:bodyPr/>
        <a:lstStyle/>
        <a:p>
          <a:endParaRPr lang="en-US"/>
        </a:p>
      </dgm:t>
    </dgm:pt>
    <dgm:pt modelId="{6F78733F-2B8A-4A5D-9C33-2854B7CA4F42}" type="sibTrans" cxnId="{D97EC809-C9D7-44D9-9ABC-2ACEF9160652}">
      <dgm:prSet/>
      <dgm:spPr/>
      <dgm:t>
        <a:bodyPr/>
        <a:lstStyle/>
        <a:p>
          <a:endParaRPr lang="en-US"/>
        </a:p>
      </dgm:t>
    </dgm:pt>
    <dgm:pt modelId="{23AFC76A-DCF5-4383-A6DD-E97D3F76534B}">
      <dgm:prSet/>
      <dgm:spPr/>
      <dgm:t>
        <a:bodyPr/>
        <a:lstStyle/>
        <a:p>
          <a:r>
            <a:rPr lang="en-US" dirty="0"/>
            <a:t>Steps of a Machine Learning Project</a:t>
          </a:r>
        </a:p>
      </dgm:t>
    </dgm:pt>
    <dgm:pt modelId="{C9FB27E3-C3C7-495E-ACF5-6155D3A3203B}" type="parTrans" cxnId="{00B05BD7-9168-46F7-B3AB-0D03D09AB194}">
      <dgm:prSet/>
      <dgm:spPr/>
      <dgm:t>
        <a:bodyPr/>
        <a:lstStyle/>
        <a:p>
          <a:endParaRPr lang="en-US"/>
        </a:p>
      </dgm:t>
    </dgm:pt>
    <dgm:pt modelId="{34B55D60-4EF8-4BE5-ADB4-5BC2AC35C16C}" type="sibTrans" cxnId="{00B05BD7-9168-46F7-B3AB-0D03D09AB194}">
      <dgm:prSet/>
      <dgm:spPr/>
      <dgm:t>
        <a:bodyPr/>
        <a:lstStyle/>
        <a:p>
          <a:endParaRPr lang="en-US"/>
        </a:p>
      </dgm:t>
    </dgm:pt>
    <dgm:pt modelId="{A4749529-0D60-4FF4-8DC8-DB15CD302174}">
      <dgm:prSet/>
      <dgm:spPr/>
      <dgm:t>
        <a:bodyPr/>
        <a:lstStyle/>
        <a:p>
          <a:r>
            <a:rPr lang="en-US" dirty="0"/>
            <a:t>Data Collection</a:t>
          </a:r>
        </a:p>
      </dgm:t>
    </dgm:pt>
    <dgm:pt modelId="{21749C35-35E6-4974-8CCA-21AE662236CB}" type="parTrans" cxnId="{E91BF58F-10D5-4F0A-B1E2-DABD0A52137F}">
      <dgm:prSet/>
      <dgm:spPr/>
      <dgm:t>
        <a:bodyPr/>
        <a:lstStyle/>
        <a:p>
          <a:endParaRPr lang="en-US"/>
        </a:p>
      </dgm:t>
    </dgm:pt>
    <dgm:pt modelId="{A0A94DFD-DA78-4377-8D7D-8A7397D4F9BB}" type="sibTrans" cxnId="{E91BF58F-10D5-4F0A-B1E2-DABD0A52137F}">
      <dgm:prSet/>
      <dgm:spPr/>
      <dgm:t>
        <a:bodyPr/>
        <a:lstStyle/>
        <a:p>
          <a:endParaRPr lang="en-US"/>
        </a:p>
      </dgm:t>
    </dgm:pt>
    <dgm:pt modelId="{4570475D-320D-4042-9FBF-F44AA7D62727}">
      <dgm:prSet/>
      <dgm:spPr/>
      <dgm:t>
        <a:bodyPr/>
        <a:lstStyle/>
        <a:p>
          <a:r>
            <a:rPr lang="en-US" dirty="0"/>
            <a:t>Data Preprocessing</a:t>
          </a:r>
        </a:p>
      </dgm:t>
    </dgm:pt>
    <dgm:pt modelId="{E48BC131-05B3-4E14-B78A-AC0E46C4D01B}" type="parTrans" cxnId="{E34AA540-CB27-49D3-8D3C-00EF4CB947FA}">
      <dgm:prSet/>
      <dgm:spPr/>
      <dgm:t>
        <a:bodyPr/>
        <a:lstStyle/>
        <a:p>
          <a:endParaRPr lang="en-US"/>
        </a:p>
      </dgm:t>
    </dgm:pt>
    <dgm:pt modelId="{897AF906-F919-497B-91C5-23EA16B07D27}" type="sibTrans" cxnId="{E34AA540-CB27-49D3-8D3C-00EF4CB947FA}">
      <dgm:prSet/>
      <dgm:spPr/>
      <dgm:t>
        <a:bodyPr/>
        <a:lstStyle/>
        <a:p>
          <a:endParaRPr lang="en-US"/>
        </a:p>
      </dgm:t>
    </dgm:pt>
    <dgm:pt modelId="{DD24AB76-7563-4252-A5F6-6F648692B511}">
      <dgm:prSet/>
      <dgm:spPr/>
      <dgm:t>
        <a:bodyPr/>
        <a:lstStyle/>
        <a:p>
          <a:r>
            <a:rPr lang="en-US"/>
            <a:t>Exploratory Data Analysis (EDA)</a:t>
          </a:r>
        </a:p>
      </dgm:t>
    </dgm:pt>
    <dgm:pt modelId="{F105D224-0B09-49AD-A0D4-46822862A1F9}" type="parTrans" cxnId="{14E041E2-FBA0-488C-879A-60FB2FA20E65}">
      <dgm:prSet/>
      <dgm:spPr/>
      <dgm:t>
        <a:bodyPr/>
        <a:lstStyle/>
        <a:p>
          <a:endParaRPr lang="en-US"/>
        </a:p>
      </dgm:t>
    </dgm:pt>
    <dgm:pt modelId="{EE8657F9-DC26-4052-A533-8074CDDC0CE5}" type="sibTrans" cxnId="{14E041E2-FBA0-488C-879A-60FB2FA20E65}">
      <dgm:prSet/>
      <dgm:spPr/>
      <dgm:t>
        <a:bodyPr/>
        <a:lstStyle/>
        <a:p>
          <a:endParaRPr lang="en-US"/>
        </a:p>
      </dgm:t>
    </dgm:pt>
    <dgm:pt modelId="{64AD2B41-A690-40E7-BA10-A9FCAB54967D}">
      <dgm:prSet/>
      <dgm:spPr/>
      <dgm:t>
        <a:bodyPr/>
        <a:lstStyle/>
        <a:p>
          <a:r>
            <a:rPr lang="en-US"/>
            <a:t>Data Cleaning</a:t>
          </a:r>
        </a:p>
      </dgm:t>
    </dgm:pt>
    <dgm:pt modelId="{A65CE802-C760-4B44-930D-994725D0A521}" type="parTrans" cxnId="{ECDE8E71-499F-4036-AD1C-5293917E4A92}">
      <dgm:prSet/>
      <dgm:spPr/>
      <dgm:t>
        <a:bodyPr/>
        <a:lstStyle/>
        <a:p>
          <a:endParaRPr lang="en-US"/>
        </a:p>
      </dgm:t>
    </dgm:pt>
    <dgm:pt modelId="{68984B8B-B7A4-492A-B7B8-65EFA90D89E5}" type="sibTrans" cxnId="{ECDE8E71-499F-4036-AD1C-5293917E4A92}">
      <dgm:prSet/>
      <dgm:spPr/>
      <dgm:t>
        <a:bodyPr/>
        <a:lstStyle/>
        <a:p>
          <a:endParaRPr lang="en-US"/>
        </a:p>
      </dgm:t>
    </dgm:pt>
    <dgm:pt modelId="{D5BA89C2-4C99-474C-8F81-A5D8416CC114}">
      <dgm:prSet/>
      <dgm:spPr/>
      <dgm:t>
        <a:bodyPr/>
        <a:lstStyle/>
        <a:p>
          <a:r>
            <a:rPr lang="en-US"/>
            <a:t>Feature Extraction/Selection</a:t>
          </a:r>
        </a:p>
      </dgm:t>
    </dgm:pt>
    <dgm:pt modelId="{468105C9-D7A0-43C9-90F3-6C3559CD7E8F}" type="parTrans" cxnId="{EA4AE9CD-E25E-466A-BAC9-3CAB703B51AB}">
      <dgm:prSet/>
      <dgm:spPr/>
      <dgm:t>
        <a:bodyPr/>
        <a:lstStyle/>
        <a:p>
          <a:endParaRPr lang="en-US"/>
        </a:p>
      </dgm:t>
    </dgm:pt>
    <dgm:pt modelId="{3B46C685-D63A-4C2A-9F3A-19042CCDFD0D}" type="sibTrans" cxnId="{EA4AE9CD-E25E-466A-BAC9-3CAB703B51AB}">
      <dgm:prSet/>
      <dgm:spPr/>
      <dgm:t>
        <a:bodyPr/>
        <a:lstStyle/>
        <a:p>
          <a:endParaRPr lang="en-US"/>
        </a:p>
      </dgm:t>
    </dgm:pt>
    <dgm:pt modelId="{5F7B6AF1-A28D-4FBE-B5EF-62291D48B6FD}">
      <dgm:prSet/>
      <dgm:spPr/>
      <dgm:t>
        <a:bodyPr/>
        <a:lstStyle/>
        <a:p>
          <a:r>
            <a:rPr lang="en-US" dirty="0"/>
            <a:t>Model Selection, Performance, and Hyperparameter Tuning</a:t>
          </a:r>
        </a:p>
      </dgm:t>
    </dgm:pt>
    <dgm:pt modelId="{9F1C74BE-4446-481A-9DE0-9F3E72B869A4}" type="parTrans" cxnId="{F6CC72F1-D6DB-45B0-B4E8-730242263BFA}">
      <dgm:prSet/>
      <dgm:spPr/>
      <dgm:t>
        <a:bodyPr/>
        <a:lstStyle/>
        <a:p>
          <a:endParaRPr lang="en-US"/>
        </a:p>
      </dgm:t>
    </dgm:pt>
    <dgm:pt modelId="{604DB2E1-3055-4FA2-BC96-AF702533C68B}" type="sibTrans" cxnId="{F6CC72F1-D6DB-45B0-B4E8-730242263BFA}">
      <dgm:prSet/>
      <dgm:spPr/>
      <dgm:t>
        <a:bodyPr/>
        <a:lstStyle/>
        <a:p>
          <a:endParaRPr lang="en-US"/>
        </a:p>
      </dgm:t>
    </dgm:pt>
    <dgm:pt modelId="{79DD9D46-D196-5649-828B-74F0F699F786}">
      <dgm:prSet/>
      <dgm:spPr/>
      <dgm:t>
        <a:bodyPr/>
        <a:lstStyle/>
        <a:p>
          <a:r>
            <a:rPr lang="en-US" dirty="0"/>
            <a:t>Training and Testing Data</a:t>
          </a:r>
        </a:p>
      </dgm:t>
    </dgm:pt>
    <dgm:pt modelId="{794E73DF-2B11-8849-B8C1-01CEAA183785}" type="parTrans" cxnId="{2560C233-2F11-FA4A-9D2A-F0086FD341DE}">
      <dgm:prSet/>
      <dgm:spPr/>
      <dgm:t>
        <a:bodyPr/>
        <a:lstStyle/>
        <a:p>
          <a:endParaRPr lang="en-US"/>
        </a:p>
      </dgm:t>
    </dgm:pt>
    <dgm:pt modelId="{72330C7C-9282-A24C-9054-B6620A47F01A}" type="sibTrans" cxnId="{2560C233-2F11-FA4A-9D2A-F0086FD341DE}">
      <dgm:prSet/>
      <dgm:spPr/>
      <dgm:t>
        <a:bodyPr/>
        <a:lstStyle/>
        <a:p>
          <a:endParaRPr lang="en-US"/>
        </a:p>
      </dgm:t>
    </dgm:pt>
    <dgm:pt modelId="{B5FB2498-F443-6948-B112-5D3D125CFE88}">
      <dgm:prSet/>
      <dgm:spPr/>
      <dgm:t>
        <a:bodyPr/>
        <a:lstStyle/>
        <a:p>
          <a:r>
            <a:rPr lang="en-US" dirty="0"/>
            <a:t>Linear Model</a:t>
          </a:r>
        </a:p>
      </dgm:t>
    </dgm:pt>
    <dgm:pt modelId="{2E77C680-2181-7A45-9BB7-FA51E9273E1B}" type="parTrans" cxnId="{48F60184-AEDA-334D-A435-64079202AC46}">
      <dgm:prSet/>
      <dgm:spPr/>
      <dgm:t>
        <a:bodyPr/>
        <a:lstStyle/>
        <a:p>
          <a:endParaRPr lang="en-US"/>
        </a:p>
      </dgm:t>
    </dgm:pt>
    <dgm:pt modelId="{6E0B7BB6-010D-E041-925F-A38430550719}" type="sibTrans" cxnId="{48F60184-AEDA-334D-A435-64079202AC46}">
      <dgm:prSet/>
      <dgm:spPr/>
      <dgm:t>
        <a:bodyPr/>
        <a:lstStyle/>
        <a:p>
          <a:endParaRPr lang="en-US"/>
        </a:p>
      </dgm:t>
    </dgm:pt>
    <dgm:pt modelId="{46BA172C-02D2-6840-A71B-C4D7D2DDC139}">
      <dgm:prSet/>
      <dgm:spPr/>
      <dgm:t>
        <a:bodyPr/>
        <a:lstStyle/>
        <a:p>
          <a:r>
            <a:rPr lang="en-US" dirty="0"/>
            <a:t>Loss Function</a:t>
          </a:r>
        </a:p>
      </dgm:t>
    </dgm:pt>
    <dgm:pt modelId="{AFB04A47-9EA3-464E-992B-C1D8E5D27627}" type="parTrans" cxnId="{AA5D5184-FE42-944D-B8C4-5414E7B0C657}">
      <dgm:prSet/>
      <dgm:spPr/>
      <dgm:t>
        <a:bodyPr/>
        <a:lstStyle/>
        <a:p>
          <a:endParaRPr lang="en-US"/>
        </a:p>
      </dgm:t>
    </dgm:pt>
    <dgm:pt modelId="{7B43A085-E055-934F-9AE7-0E2F807C7E41}" type="sibTrans" cxnId="{AA5D5184-FE42-944D-B8C4-5414E7B0C657}">
      <dgm:prSet/>
      <dgm:spPr/>
      <dgm:t>
        <a:bodyPr/>
        <a:lstStyle/>
        <a:p>
          <a:endParaRPr lang="en-US"/>
        </a:p>
      </dgm:t>
    </dgm:pt>
    <dgm:pt modelId="{68C09BA2-7362-D245-8D3B-9E12DB687736}">
      <dgm:prSet/>
      <dgm:spPr/>
      <dgm:t>
        <a:bodyPr/>
        <a:lstStyle/>
        <a:p>
          <a:r>
            <a:rPr lang="en-US" dirty="0"/>
            <a:t>Learning Algorithm</a:t>
          </a:r>
        </a:p>
      </dgm:t>
    </dgm:pt>
    <dgm:pt modelId="{FD879420-94B0-9740-8867-4E475B094CE0}" type="parTrans" cxnId="{9CF2F5F8-8CDB-954A-8DC3-6008C2E6320D}">
      <dgm:prSet/>
      <dgm:spPr/>
      <dgm:t>
        <a:bodyPr/>
        <a:lstStyle/>
        <a:p>
          <a:endParaRPr lang="en-US"/>
        </a:p>
      </dgm:t>
    </dgm:pt>
    <dgm:pt modelId="{78EB269A-374B-A046-8A0C-5C02EE8695CB}" type="sibTrans" cxnId="{9CF2F5F8-8CDB-954A-8DC3-6008C2E6320D}">
      <dgm:prSet/>
      <dgm:spPr/>
      <dgm:t>
        <a:bodyPr/>
        <a:lstStyle/>
        <a:p>
          <a:endParaRPr lang="en-US"/>
        </a:p>
      </dgm:t>
    </dgm:pt>
    <dgm:pt modelId="{AF371560-A1A8-1C4B-98D5-2DC5D53E408E}">
      <dgm:prSet/>
      <dgm:spPr/>
      <dgm:t>
        <a:bodyPr/>
        <a:lstStyle/>
        <a:p>
          <a:r>
            <a:rPr lang="en-US" dirty="0"/>
            <a:t>Logistic Regression and Support Vector Machines</a:t>
          </a:r>
        </a:p>
      </dgm:t>
    </dgm:pt>
    <dgm:pt modelId="{28EAE32A-F7B1-9B41-A70D-6BDD781D1ED3}" type="parTrans" cxnId="{2AF0F164-238A-9547-B113-B43A0D425078}">
      <dgm:prSet/>
      <dgm:spPr/>
      <dgm:t>
        <a:bodyPr/>
        <a:lstStyle/>
        <a:p>
          <a:endParaRPr lang="en-US"/>
        </a:p>
      </dgm:t>
    </dgm:pt>
    <dgm:pt modelId="{0B3F1027-F807-FA4A-97AA-B0671547D045}" type="sibTrans" cxnId="{2AF0F164-238A-9547-B113-B43A0D425078}">
      <dgm:prSet/>
      <dgm:spPr/>
      <dgm:t>
        <a:bodyPr/>
        <a:lstStyle/>
        <a:p>
          <a:endParaRPr lang="en-US"/>
        </a:p>
      </dgm:t>
    </dgm:pt>
    <dgm:pt modelId="{B1A9B683-7BF1-7741-8E55-6CF9242131EF}">
      <dgm:prSet/>
      <dgm:spPr/>
      <dgm:t>
        <a:bodyPr/>
        <a:lstStyle/>
        <a:p>
          <a:r>
            <a:rPr lang="en-US" dirty="0"/>
            <a:t>Dimensionality Reduction: PCA</a:t>
          </a:r>
        </a:p>
      </dgm:t>
    </dgm:pt>
    <dgm:pt modelId="{1B00FD25-F4DD-C84E-A75D-A765E892DE42}" type="parTrans" cxnId="{FB49ED3F-C55E-7346-A0A2-CC93F632272C}">
      <dgm:prSet/>
      <dgm:spPr/>
      <dgm:t>
        <a:bodyPr/>
        <a:lstStyle/>
        <a:p>
          <a:endParaRPr lang="en-US"/>
        </a:p>
      </dgm:t>
    </dgm:pt>
    <dgm:pt modelId="{65A86F2E-FB7D-EA42-8F47-7D6BC42FE6C7}" type="sibTrans" cxnId="{FB49ED3F-C55E-7346-A0A2-CC93F632272C}">
      <dgm:prSet/>
      <dgm:spPr/>
      <dgm:t>
        <a:bodyPr/>
        <a:lstStyle/>
        <a:p>
          <a:endParaRPr lang="en-US"/>
        </a:p>
      </dgm:t>
    </dgm:pt>
    <dgm:pt modelId="{B433F380-1927-934D-B7CA-3FE1BA91191F}">
      <dgm:prSet/>
      <dgm:spPr/>
      <dgm:t>
        <a:bodyPr/>
        <a:lstStyle/>
        <a:p>
          <a:r>
            <a:rPr lang="en-US" dirty="0"/>
            <a:t>BeautifulSoup/Selenium</a:t>
          </a:r>
        </a:p>
      </dgm:t>
    </dgm:pt>
    <dgm:pt modelId="{2A38497B-D86B-F943-882D-DA9E6F8AC582}" type="parTrans" cxnId="{CA6260CD-9920-674F-9A56-5F15CD7BB89F}">
      <dgm:prSet/>
      <dgm:spPr/>
      <dgm:t>
        <a:bodyPr/>
        <a:lstStyle/>
        <a:p>
          <a:endParaRPr lang="en-US"/>
        </a:p>
      </dgm:t>
    </dgm:pt>
    <dgm:pt modelId="{93B70C47-0045-6143-8C93-EB7B78F272FC}" type="sibTrans" cxnId="{CA6260CD-9920-674F-9A56-5F15CD7BB89F}">
      <dgm:prSet/>
      <dgm:spPr/>
      <dgm:t>
        <a:bodyPr/>
        <a:lstStyle/>
        <a:p>
          <a:endParaRPr lang="en-US"/>
        </a:p>
      </dgm:t>
    </dgm:pt>
    <dgm:pt modelId="{DCCBC209-D2A4-9140-A47A-6E09551D8524}" type="pres">
      <dgm:prSet presAssocID="{A7305B60-7D0D-4209-AD59-805B5C9BC963}" presName="linear" presStyleCnt="0">
        <dgm:presLayoutVars>
          <dgm:dir/>
          <dgm:animLvl val="lvl"/>
          <dgm:resizeHandles val="exact"/>
        </dgm:presLayoutVars>
      </dgm:prSet>
      <dgm:spPr/>
    </dgm:pt>
    <dgm:pt modelId="{14130F02-8367-B84C-A84A-3FB1BB3F3D79}" type="pres">
      <dgm:prSet presAssocID="{D62206D2-8EC6-4184-900A-70D35DE3BEE0}" presName="parentLin" presStyleCnt="0"/>
      <dgm:spPr/>
    </dgm:pt>
    <dgm:pt modelId="{D6B45809-BAB0-CF45-9459-9A7FCE6AA567}" type="pres">
      <dgm:prSet presAssocID="{D62206D2-8EC6-4184-900A-70D35DE3BEE0}" presName="parentLeftMargin" presStyleLbl="node1" presStyleIdx="0" presStyleCnt="3"/>
      <dgm:spPr/>
    </dgm:pt>
    <dgm:pt modelId="{9F2C6D95-1FA5-1E4A-B7FD-60AED8DFE794}" type="pres">
      <dgm:prSet presAssocID="{D62206D2-8EC6-4184-900A-70D35DE3BEE0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6583E236-F6DF-6041-A7CA-E5F390DE766E}" type="pres">
      <dgm:prSet presAssocID="{D62206D2-8EC6-4184-900A-70D35DE3BEE0}" presName="negativeSpace" presStyleCnt="0"/>
      <dgm:spPr/>
    </dgm:pt>
    <dgm:pt modelId="{46CACDA6-4CAF-DB4E-B6FD-D3FD0BF8DB29}" type="pres">
      <dgm:prSet presAssocID="{D62206D2-8EC6-4184-900A-70D35DE3BEE0}" presName="childText" presStyleLbl="conFgAcc1" presStyleIdx="0" presStyleCnt="3">
        <dgm:presLayoutVars>
          <dgm:bulletEnabled val="1"/>
        </dgm:presLayoutVars>
      </dgm:prSet>
      <dgm:spPr/>
    </dgm:pt>
    <dgm:pt modelId="{57157A8B-1810-6E40-8275-17F5E9DA75B7}" type="pres">
      <dgm:prSet presAssocID="{176572DD-04EB-4C20-B18A-0E3246D6EF40}" presName="spaceBetweenRectangles" presStyleCnt="0"/>
      <dgm:spPr/>
    </dgm:pt>
    <dgm:pt modelId="{AFFE4535-7388-3048-B350-7712C769CDE1}" type="pres">
      <dgm:prSet presAssocID="{9AE3A920-058C-41A4-89F1-24663BC885AE}" presName="parentLin" presStyleCnt="0"/>
      <dgm:spPr/>
    </dgm:pt>
    <dgm:pt modelId="{F7CF94F6-4B54-2C4B-81C9-CB18FB40E4A6}" type="pres">
      <dgm:prSet presAssocID="{9AE3A920-058C-41A4-89F1-24663BC885AE}" presName="parentLeftMargin" presStyleLbl="node1" presStyleIdx="0" presStyleCnt="3"/>
      <dgm:spPr/>
    </dgm:pt>
    <dgm:pt modelId="{E0AF5F28-99E9-E34D-979B-00D9A185E7B8}" type="pres">
      <dgm:prSet presAssocID="{9AE3A920-058C-41A4-89F1-24663BC885AE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D309B968-5E7F-D74A-8019-BA4132F043D2}" type="pres">
      <dgm:prSet presAssocID="{9AE3A920-058C-41A4-89F1-24663BC885AE}" presName="negativeSpace" presStyleCnt="0"/>
      <dgm:spPr/>
    </dgm:pt>
    <dgm:pt modelId="{10C7E47A-1050-0945-ADE5-D2F55ACE18D3}" type="pres">
      <dgm:prSet presAssocID="{9AE3A920-058C-41A4-89F1-24663BC885AE}" presName="childText" presStyleLbl="conFgAcc1" presStyleIdx="1" presStyleCnt="3">
        <dgm:presLayoutVars>
          <dgm:bulletEnabled val="1"/>
        </dgm:presLayoutVars>
      </dgm:prSet>
      <dgm:spPr/>
    </dgm:pt>
    <dgm:pt modelId="{49E80AE8-EB2D-9B48-9D81-567F6F8C0648}" type="pres">
      <dgm:prSet presAssocID="{E5793231-074A-467C-BB02-D74F9128F7A1}" presName="spaceBetweenRectangles" presStyleCnt="0"/>
      <dgm:spPr/>
    </dgm:pt>
    <dgm:pt modelId="{C6783068-D528-DF47-908D-BB0F620937F9}" type="pres">
      <dgm:prSet presAssocID="{23AFC76A-DCF5-4383-A6DD-E97D3F76534B}" presName="parentLin" presStyleCnt="0"/>
      <dgm:spPr/>
    </dgm:pt>
    <dgm:pt modelId="{E8A21C10-D55A-D549-9DCC-A1BF1C5BA584}" type="pres">
      <dgm:prSet presAssocID="{23AFC76A-DCF5-4383-A6DD-E97D3F76534B}" presName="parentLeftMargin" presStyleLbl="node1" presStyleIdx="1" presStyleCnt="3"/>
      <dgm:spPr/>
    </dgm:pt>
    <dgm:pt modelId="{22DDC264-AF9B-AD4A-A7F1-332D2FDEE244}" type="pres">
      <dgm:prSet presAssocID="{23AFC76A-DCF5-4383-A6DD-E97D3F76534B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1DE5A380-EE28-4146-AC48-13180AC8DA37}" type="pres">
      <dgm:prSet presAssocID="{23AFC76A-DCF5-4383-A6DD-E97D3F76534B}" presName="negativeSpace" presStyleCnt="0"/>
      <dgm:spPr/>
    </dgm:pt>
    <dgm:pt modelId="{C7BCC8DC-E3D4-6440-B5A2-0DC3E679D84B}" type="pres">
      <dgm:prSet presAssocID="{23AFC76A-DCF5-4383-A6DD-E97D3F76534B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25EECB06-D03E-E648-8550-E570EB33CF2A}" type="presOf" srcId="{FD6DAA7B-474F-4734-81B2-94A755134E7F}" destId="{10C7E47A-1050-0945-ADE5-D2F55ACE18D3}" srcOrd="0" destOrd="7" presId="urn:microsoft.com/office/officeart/2005/8/layout/list1"/>
    <dgm:cxn modelId="{13420608-6143-8842-9DBF-7D0D6380A8FF}" type="presOf" srcId="{9AE3A920-058C-41A4-89F1-24663BC885AE}" destId="{F7CF94F6-4B54-2C4B-81C9-CB18FB40E4A6}" srcOrd="0" destOrd="0" presId="urn:microsoft.com/office/officeart/2005/8/layout/list1"/>
    <dgm:cxn modelId="{D97EC809-C9D7-44D9-9ABC-2ACEF9160652}" srcId="{3B39E4C2-BF23-4ABA-8531-73716D3C415D}" destId="{FD6DAA7B-474F-4734-81B2-94A755134E7F}" srcOrd="0" destOrd="0" parTransId="{4596F1CE-1F8B-4B7D-90D3-34EDE99DA437}" sibTransId="{6F78733F-2B8A-4A5D-9C33-2854B7CA4F42}"/>
    <dgm:cxn modelId="{505EBC0E-E8C8-B24E-9B03-3D09CA5EA9EB}" type="presOf" srcId="{D5BA89C2-4C99-474C-8F81-A5D8416CC114}" destId="{C7BCC8DC-E3D4-6440-B5A2-0DC3E679D84B}" srcOrd="0" destOrd="5" presId="urn:microsoft.com/office/officeart/2005/8/layout/list1"/>
    <dgm:cxn modelId="{5FE00512-3835-5241-B1A7-D848844DFE40}" type="presOf" srcId="{79DD9D46-D196-5649-828B-74F0F699F786}" destId="{46CACDA6-4CAF-DB4E-B6FD-D3FD0BF8DB29}" srcOrd="0" destOrd="2" presId="urn:microsoft.com/office/officeart/2005/8/layout/list1"/>
    <dgm:cxn modelId="{A332681B-8E76-0B4F-880B-6A4F9180D464}" type="presOf" srcId="{DD24AB76-7563-4252-A5F6-6F648692B511}" destId="{C7BCC8DC-E3D4-6440-B5A2-0DC3E679D84B}" srcOrd="0" destOrd="3" presId="urn:microsoft.com/office/officeart/2005/8/layout/list1"/>
    <dgm:cxn modelId="{2560C233-2F11-FA4A-9D2A-F0086FD341DE}" srcId="{3852D533-95CB-4C1D-A734-627DC9D885DB}" destId="{79DD9D46-D196-5649-828B-74F0F699F786}" srcOrd="1" destOrd="0" parTransId="{794E73DF-2B11-8849-B8C1-01CEAA183785}" sibTransId="{72330C7C-9282-A24C-9054-B6620A47F01A}"/>
    <dgm:cxn modelId="{B03F2834-DD0E-D144-8348-83BB600D4398}" type="presOf" srcId="{9AE3A920-058C-41A4-89F1-24663BC885AE}" destId="{E0AF5F28-99E9-E34D-979B-00D9A185E7B8}" srcOrd="1" destOrd="0" presId="urn:microsoft.com/office/officeart/2005/8/layout/list1"/>
    <dgm:cxn modelId="{F2051236-391D-4A1F-BDAC-D122DEDA7717}" srcId="{9AE3A920-058C-41A4-89F1-24663BC885AE}" destId="{3B39E4C2-BF23-4ABA-8531-73716D3C415D}" srcOrd="2" destOrd="0" parTransId="{2488791A-6330-42D7-B063-87CD87CC0854}" sibTransId="{FA6EDFE0-6B99-4EC9-8F27-E5EE44180043}"/>
    <dgm:cxn modelId="{A4D0973A-3375-D541-A167-B504A1F911E7}" type="presOf" srcId="{23AFC76A-DCF5-4383-A6DD-E97D3F76534B}" destId="{E8A21C10-D55A-D549-9DCC-A1BF1C5BA584}" srcOrd="0" destOrd="0" presId="urn:microsoft.com/office/officeart/2005/8/layout/list1"/>
    <dgm:cxn modelId="{FB49ED3F-C55E-7346-A0A2-CC93F632272C}" srcId="{9AE3A920-058C-41A4-89F1-24663BC885AE}" destId="{B1A9B683-7BF1-7741-8E55-6CF9242131EF}" srcOrd="3" destOrd="0" parTransId="{1B00FD25-F4DD-C84E-A75D-A765E892DE42}" sibTransId="{65A86F2E-FB7D-EA42-8F47-7D6BC42FE6C7}"/>
    <dgm:cxn modelId="{E34AA540-CB27-49D3-8D3C-00EF4CB947FA}" srcId="{23AFC76A-DCF5-4383-A6DD-E97D3F76534B}" destId="{4570475D-320D-4042-9FBF-F44AA7D62727}" srcOrd="1" destOrd="0" parTransId="{E48BC131-05B3-4E14-B78A-AC0E46C4D01B}" sibTransId="{897AF906-F919-497B-91C5-23EA16B07D27}"/>
    <dgm:cxn modelId="{5F00B54C-D0CE-4A6B-B139-6BDEA7C72873}" srcId="{A7305B60-7D0D-4209-AD59-805B5C9BC963}" destId="{9AE3A920-058C-41A4-89F1-24663BC885AE}" srcOrd="1" destOrd="0" parTransId="{B5484699-0BED-4C6B-BF5E-C419157BC3A0}" sibTransId="{E5793231-074A-467C-BB02-D74F9128F7A1}"/>
    <dgm:cxn modelId="{EADBA44F-1873-554E-9CED-379B216C7BC1}" type="presOf" srcId="{A7305B60-7D0D-4209-AD59-805B5C9BC963}" destId="{DCCBC209-D2A4-9140-A47A-6E09551D8524}" srcOrd="0" destOrd="0" presId="urn:microsoft.com/office/officeart/2005/8/layout/list1"/>
    <dgm:cxn modelId="{2060B663-C3C1-43BE-BB43-560FBB4A9459}" srcId="{D62206D2-8EC6-4184-900A-70D35DE3BEE0}" destId="{3852D533-95CB-4C1D-A734-627DC9D885DB}" srcOrd="0" destOrd="0" parTransId="{E3274AFC-E052-4140-A6CF-25AD4ADE7FE4}" sibTransId="{FE1F4A5C-9ED0-4983-AE4B-2A632FF62905}"/>
    <dgm:cxn modelId="{2AF0F164-238A-9547-B113-B43A0D425078}" srcId="{515B6B7B-2223-48ED-9BBC-E22F99E48A88}" destId="{AF371560-A1A8-1C4B-98D5-2DC5D53E408E}" srcOrd="1" destOrd="0" parTransId="{28EAE32A-F7B1-9B41-A70D-6BDD781D1ED3}" sibTransId="{0B3F1027-F807-FA4A-97AA-B0671547D045}"/>
    <dgm:cxn modelId="{B2142567-8376-0C4E-A73F-764C1DC973E0}" type="presOf" srcId="{46BA172C-02D2-6840-A71B-C4D7D2DDC139}" destId="{10C7E47A-1050-0945-ADE5-D2F55ACE18D3}" srcOrd="0" destOrd="4" presId="urn:microsoft.com/office/officeart/2005/8/layout/list1"/>
    <dgm:cxn modelId="{6061FB6D-4043-1B45-BFAF-E974EC579C17}" type="presOf" srcId="{D62206D2-8EC6-4184-900A-70D35DE3BEE0}" destId="{D6B45809-BAB0-CF45-9459-9A7FCE6AA567}" srcOrd="0" destOrd="0" presId="urn:microsoft.com/office/officeart/2005/8/layout/list1"/>
    <dgm:cxn modelId="{8110326E-66A9-4A48-93F7-4861405EF1B2}" srcId="{9AE3A920-058C-41A4-89F1-24663BC885AE}" destId="{515B6B7B-2223-48ED-9BBC-E22F99E48A88}" srcOrd="0" destOrd="0" parTransId="{307867DD-1310-4EE5-B353-EDEB8872E487}" sibTransId="{A7ACE29F-2800-42B2-9DB8-D17E099A3097}"/>
    <dgm:cxn modelId="{5DB55F6E-851C-428B-B3A5-1CD748717F48}" srcId="{515B6B7B-2223-48ED-9BBC-E22F99E48A88}" destId="{329BEE9B-1FE4-4338-8CBF-7C4A328875F5}" srcOrd="0" destOrd="0" parTransId="{12D1A73A-CA78-4E09-9231-E2B8C7270071}" sibTransId="{70627C36-06B6-4C64-B4EB-4A1DF1B20E71}"/>
    <dgm:cxn modelId="{C41A9A6E-4489-C544-8EE2-A61122DAAA9A}" type="presOf" srcId="{B433F380-1927-934D-B7CA-3FE1BA91191F}" destId="{C7BCC8DC-E3D4-6440-B5A2-0DC3E679D84B}" srcOrd="0" destOrd="1" presId="urn:microsoft.com/office/officeart/2005/8/layout/list1"/>
    <dgm:cxn modelId="{ECDE8E71-499F-4036-AD1C-5293917E4A92}" srcId="{4570475D-320D-4042-9FBF-F44AA7D62727}" destId="{64AD2B41-A690-40E7-BA10-A9FCAB54967D}" srcOrd="1" destOrd="0" parTransId="{A65CE802-C760-4B44-930D-994725D0A521}" sibTransId="{68984B8B-B7A4-492A-B7B8-65EFA90D89E5}"/>
    <dgm:cxn modelId="{5B470E76-F9A1-A34A-9825-B7FD0975F2E3}" type="presOf" srcId="{AF371560-A1A8-1C4B-98D5-2DC5D53E408E}" destId="{10C7E47A-1050-0945-ADE5-D2F55ACE18D3}" srcOrd="0" destOrd="2" presId="urn:microsoft.com/office/officeart/2005/8/layout/list1"/>
    <dgm:cxn modelId="{8C817677-B672-D44D-A80C-91E984634668}" type="presOf" srcId="{3B39E4C2-BF23-4ABA-8531-73716D3C415D}" destId="{10C7E47A-1050-0945-ADE5-D2F55ACE18D3}" srcOrd="0" destOrd="6" presId="urn:microsoft.com/office/officeart/2005/8/layout/list1"/>
    <dgm:cxn modelId="{00C8477A-3C35-4E46-BBFA-0C7E6FD0A459}" type="presOf" srcId="{B1A9B683-7BF1-7741-8E55-6CF9242131EF}" destId="{10C7E47A-1050-0945-ADE5-D2F55ACE18D3}" srcOrd="0" destOrd="8" presId="urn:microsoft.com/office/officeart/2005/8/layout/list1"/>
    <dgm:cxn modelId="{C7B9FB7A-9B24-8341-8472-7B166F46BBCE}" type="presOf" srcId="{D62206D2-8EC6-4184-900A-70D35DE3BEE0}" destId="{9F2C6D95-1FA5-1E4A-B7FD-60AED8DFE794}" srcOrd="1" destOrd="0" presId="urn:microsoft.com/office/officeart/2005/8/layout/list1"/>
    <dgm:cxn modelId="{2C952A82-19BA-FB48-951E-6E6B8D78E975}" type="presOf" srcId="{A4749529-0D60-4FF4-8DC8-DB15CD302174}" destId="{C7BCC8DC-E3D4-6440-B5A2-0DC3E679D84B}" srcOrd="0" destOrd="0" presId="urn:microsoft.com/office/officeart/2005/8/layout/list1"/>
    <dgm:cxn modelId="{D8488283-1CAF-614C-878A-E361CBDFD12D}" type="presOf" srcId="{E53D854D-FD2D-4900-8BDE-929AD21246C9}" destId="{46CACDA6-4CAF-DB4E-B6FD-D3FD0BF8DB29}" srcOrd="0" destOrd="1" presId="urn:microsoft.com/office/officeart/2005/8/layout/list1"/>
    <dgm:cxn modelId="{48F60184-AEDA-334D-A435-64079202AC46}" srcId="{9AE3A920-058C-41A4-89F1-24663BC885AE}" destId="{B5FB2498-F443-6948-B112-5D3D125CFE88}" srcOrd="1" destOrd="0" parTransId="{2E77C680-2181-7A45-9BB7-FA51E9273E1B}" sibTransId="{6E0B7BB6-010D-E041-925F-A38430550719}"/>
    <dgm:cxn modelId="{AA5D5184-FE42-944D-B8C4-5414E7B0C657}" srcId="{B5FB2498-F443-6948-B112-5D3D125CFE88}" destId="{46BA172C-02D2-6840-A71B-C4D7D2DDC139}" srcOrd="0" destOrd="0" parTransId="{AFB04A47-9EA3-464E-992B-C1D8E5D27627}" sibTransId="{7B43A085-E055-934F-9AE7-0E2F807C7E41}"/>
    <dgm:cxn modelId="{008FA98C-AB00-4E0E-A431-68EA94B2585D}" srcId="{A7305B60-7D0D-4209-AD59-805B5C9BC963}" destId="{D62206D2-8EC6-4184-900A-70D35DE3BEE0}" srcOrd="0" destOrd="0" parTransId="{E8D3550F-FD8A-4071-AEE1-A14D201A86A4}" sibTransId="{176572DD-04EB-4C20-B18A-0E3246D6EF40}"/>
    <dgm:cxn modelId="{E91BF58F-10D5-4F0A-B1E2-DABD0A52137F}" srcId="{23AFC76A-DCF5-4383-A6DD-E97D3F76534B}" destId="{A4749529-0D60-4FF4-8DC8-DB15CD302174}" srcOrd="0" destOrd="0" parTransId="{21749C35-35E6-4974-8CCA-21AE662236CB}" sibTransId="{A0A94DFD-DA78-4377-8D7D-8A7397D4F9BB}"/>
    <dgm:cxn modelId="{2F9C2791-8FEA-F341-9469-E31A8A11ACAA}" type="presOf" srcId="{64AD2B41-A690-40E7-BA10-A9FCAB54967D}" destId="{C7BCC8DC-E3D4-6440-B5A2-0DC3E679D84B}" srcOrd="0" destOrd="4" presId="urn:microsoft.com/office/officeart/2005/8/layout/list1"/>
    <dgm:cxn modelId="{B1ECFDB0-D4D4-C947-8059-526DD0029F2D}" type="presOf" srcId="{4570475D-320D-4042-9FBF-F44AA7D62727}" destId="{C7BCC8DC-E3D4-6440-B5A2-0DC3E679D84B}" srcOrd="0" destOrd="2" presId="urn:microsoft.com/office/officeart/2005/8/layout/list1"/>
    <dgm:cxn modelId="{7796DCB1-A729-2E4D-9CF0-AAD46D185F9A}" type="presOf" srcId="{68C09BA2-7362-D245-8D3B-9E12DB687736}" destId="{10C7E47A-1050-0945-ADE5-D2F55ACE18D3}" srcOrd="0" destOrd="5" presId="urn:microsoft.com/office/officeart/2005/8/layout/list1"/>
    <dgm:cxn modelId="{C6D494B7-3EFF-0947-8784-E872934056C9}" type="presOf" srcId="{B5FB2498-F443-6948-B112-5D3D125CFE88}" destId="{10C7E47A-1050-0945-ADE5-D2F55ACE18D3}" srcOrd="0" destOrd="3" presId="urn:microsoft.com/office/officeart/2005/8/layout/list1"/>
    <dgm:cxn modelId="{3AA026BA-5FB4-984B-B537-8880A32B1944}" type="presOf" srcId="{329BEE9B-1FE4-4338-8CBF-7C4A328875F5}" destId="{10C7E47A-1050-0945-ADE5-D2F55ACE18D3}" srcOrd="0" destOrd="1" presId="urn:microsoft.com/office/officeart/2005/8/layout/list1"/>
    <dgm:cxn modelId="{3FB4D5BA-F603-2244-B69D-49CD5244280B}" type="presOf" srcId="{515B6B7B-2223-48ED-9BBC-E22F99E48A88}" destId="{10C7E47A-1050-0945-ADE5-D2F55ACE18D3}" srcOrd="0" destOrd="0" presId="urn:microsoft.com/office/officeart/2005/8/layout/list1"/>
    <dgm:cxn modelId="{C65AACBB-6E1D-6149-AAE6-3B0BCDDD4AF1}" type="presOf" srcId="{23AFC76A-DCF5-4383-A6DD-E97D3F76534B}" destId="{22DDC264-AF9B-AD4A-A7F1-332D2FDEE244}" srcOrd="1" destOrd="0" presId="urn:microsoft.com/office/officeart/2005/8/layout/list1"/>
    <dgm:cxn modelId="{CA6260CD-9920-674F-9A56-5F15CD7BB89F}" srcId="{A4749529-0D60-4FF4-8DC8-DB15CD302174}" destId="{B433F380-1927-934D-B7CA-3FE1BA91191F}" srcOrd="0" destOrd="0" parTransId="{2A38497B-D86B-F943-882D-DA9E6F8AC582}" sibTransId="{93B70C47-0045-6143-8C93-EB7B78F272FC}"/>
    <dgm:cxn modelId="{EA4AE9CD-E25E-466A-BAC9-3CAB703B51AB}" srcId="{4570475D-320D-4042-9FBF-F44AA7D62727}" destId="{D5BA89C2-4C99-474C-8F81-A5D8416CC114}" srcOrd="2" destOrd="0" parTransId="{468105C9-D7A0-43C9-90F3-6C3559CD7E8F}" sibTransId="{3B46C685-D63A-4C2A-9F3A-19042CCDFD0D}"/>
    <dgm:cxn modelId="{00B05BD7-9168-46F7-B3AB-0D03D09AB194}" srcId="{A7305B60-7D0D-4209-AD59-805B5C9BC963}" destId="{23AFC76A-DCF5-4383-A6DD-E97D3F76534B}" srcOrd="2" destOrd="0" parTransId="{C9FB27E3-C3C7-495E-ACF5-6155D3A3203B}" sibTransId="{34B55D60-4EF8-4BE5-ADB4-5BC2AC35C16C}"/>
    <dgm:cxn modelId="{01EF07E0-6BA0-2045-AD9A-424379A1FDF7}" type="presOf" srcId="{3852D533-95CB-4C1D-A734-627DC9D885DB}" destId="{46CACDA6-4CAF-DB4E-B6FD-D3FD0BF8DB29}" srcOrd="0" destOrd="0" presId="urn:microsoft.com/office/officeart/2005/8/layout/list1"/>
    <dgm:cxn modelId="{14E041E2-FBA0-488C-879A-60FB2FA20E65}" srcId="{4570475D-320D-4042-9FBF-F44AA7D62727}" destId="{DD24AB76-7563-4252-A5F6-6F648692B511}" srcOrd="0" destOrd="0" parTransId="{F105D224-0B09-49AD-A0D4-46822862A1F9}" sibTransId="{EE8657F9-DC26-4052-A533-8074CDDC0CE5}"/>
    <dgm:cxn modelId="{425633E9-0FBE-48D0-BC33-F283003E44DD}" srcId="{3852D533-95CB-4C1D-A734-627DC9D885DB}" destId="{E53D854D-FD2D-4900-8BDE-929AD21246C9}" srcOrd="0" destOrd="0" parTransId="{47412B03-DE95-4AEB-B53B-FBA6AD037E4F}" sibTransId="{E567C8CD-D359-4A70-A7D9-04EBCBF2DAC1}"/>
    <dgm:cxn modelId="{F6CC72F1-D6DB-45B0-B4E8-730242263BFA}" srcId="{23AFC76A-DCF5-4383-A6DD-E97D3F76534B}" destId="{5F7B6AF1-A28D-4FBE-B5EF-62291D48B6FD}" srcOrd="2" destOrd="0" parTransId="{9F1C74BE-4446-481A-9DE0-9F3E72B869A4}" sibTransId="{604DB2E1-3055-4FA2-BC96-AF702533C68B}"/>
    <dgm:cxn modelId="{9CF2F5F8-8CDB-954A-8DC3-6008C2E6320D}" srcId="{B5FB2498-F443-6948-B112-5D3D125CFE88}" destId="{68C09BA2-7362-D245-8D3B-9E12DB687736}" srcOrd="1" destOrd="0" parTransId="{FD879420-94B0-9740-8867-4E475B094CE0}" sibTransId="{78EB269A-374B-A046-8A0C-5C02EE8695CB}"/>
    <dgm:cxn modelId="{89F58AFC-5AB1-D44A-9BEF-1A47CABC2776}" type="presOf" srcId="{5F7B6AF1-A28D-4FBE-B5EF-62291D48B6FD}" destId="{C7BCC8DC-E3D4-6440-B5A2-0DC3E679D84B}" srcOrd="0" destOrd="6" presId="urn:microsoft.com/office/officeart/2005/8/layout/list1"/>
    <dgm:cxn modelId="{7F13182C-6028-C647-A60C-17FDCAB885C7}" type="presParOf" srcId="{DCCBC209-D2A4-9140-A47A-6E09551D8524}" destId="{14130F02-8367-B84C-A84A-3FB1BB3F3D79}" srcOrd="0" destOrd="0" presId="urn:microsoft.com/office/officeart/2005/8/layout/list1"/>
    <dgm:cxn modelId="{B9BA67AE-7BE4-8943-A68C-F3168C6AB44D}" type="presParOf" srcId="{14130F02-8367-B84C-A84A-3FB1BB3F3D79}" destId="{D6B45809-BAB0-CF45-9459-9A7FCE6AA567}" srcOrd="0" destOrd="0" presId="urn:microsoft.com/office/officeart/2005/8/layout/list1"/>
    <dgm:cxn modelId="{F6BFE4C5-596D-B14F-93D3-EF93BE4D7AFF}" type="presParOf" srcId="{14130F02-8367-B84C-A84A-3FB1BB3F3D79}" destId="{9F2C6D95-1FA5-1E4A-B7FD-60AED8DFE794}" srcOrd="1" destOrd="0" presId="urn:microsoft.com/office/officeart/2005/8/layout/list1"/>
    <dgm:cxn modelId="{BC0E1C65-C2F8-BE4F-BEED-04FE701B0909}" type="presParOf" srcId="{DCCBC209-D2A4-9140-A47A-6E09551D8524}" destId="{6583E236-F6DF-6041-A7CA-E5F390DE766E}" srcOrd="1" destOrd="0" presId="urn:microsoft.com/office/officeart/2005/8/layout/list1"/>
    <dgm:cxn modelId="{555B44C1-7170-DC4E-A59A-1D107A426C5F}" type="presParOf" srcId="{DCCBC209-D2A4-9140-A47A-6E09551D8524}" destId="{46CACDA6-4CAF-DB4E-B6FD-D3FD0BF8DB29}" srcOrd="2" destOrd="0" presId="urn:microsoft.com/office/officeart/2005/8/layout/list1"/>
    <dgm:cxn modelId="{9DC564D7-C312-B14D-A765-E1A438F7B692}" type="presParOf" srcId="{DCCBC209-D2A4-9140-A47A-6E09551D8524}" destId="{57157A8B-1810-6E40-8275-17F5E9DA75B7}" srcOrd="3" destOrd="0" presId="urn:microsoft.com/office/officeart/2005/8/layout/list1"/>
    <dgm:cxn modelId="{74846BF3-2A97-724B-965F-B30AE9A29D3A}" type="presParOf" srcId="{DCCBC209-D2A4-9140-A47A-6E09551D8524}" destId="{AFFE4535-7388-3048-B350-7712C769CDE1}" srcOrd="4" destOrd="0" presId="urn:microsoft.com/office/officeart/2005/8/layout/list1"/>
    <dgm:cxn modelId="{99F02E4E-F848-5240-B272-C1D09F6FC3CF}" type="presParOf" srcId="{AFFE4535-7388-3048-B350-7712C769CDE1}" destId="{F7CF94F6-4B54-2C4B-81C9-CB18FB40E4A6}" srcOrd="0" destOrd="0" presId="urn:microsoft.com/office/officeart/2005/8/layout/list1"/>
    <dgm:cxn modelId="{14FF64F3-18C1-6F4F-90DA-CD87313DC786}" type="presParOf" srcId="{AFFE4535-7388-3048-B350-7712C769CDE1}" destId="{E0AF5F28-99E9-E34D-979B-00D9A185E7B8}" srcOrd="1" destOrd="0" presId="urn:microsoft.com/office/officeart/2005/8/layout/list1"/>
    <dgm:cxn modelId="{49945F45-8E59-0045-88CC-B9125CFC5C31}" type="presParOf" srcId="{DCCBC209-D2A4-9140-A47A-6E09551D8524}" destId="{D309B968-5E7F-D74A-8019-BA4132F043D2}" srcOrd="5" destOrd="0" presId="urn:microsoft.com/office/officeart/2005/8/layout/list1"/>
    <dgm:cxn modelId="{A151AE5D-6D0A-A040-AE41-157350B6EB76}" type="presParOf" srcId="{DCCBC209-D2A4-9140-A47A-6E09551D8524}" destId="{10C7E47A-1050-0945-ADE5-D2F55ACE18D3}" srcOrd="6" destOrd="0" presId="urn:microsoft.com/office/officeart/2005/8/layout/list1"/>
    <dgm:cxn modelId="{B05B3FEE-99D5-7446-82BC-AA26C4E53B4C}" type="presParOf" srcId="{DCCBC209-D2A4-9140-A47A-6E09551D8524}" destId="{49E80AE8-EB2D-9B48-9D81-567F6F8C0648}" srcOrd="7" destOrd="0" presId="urn:microsoft.com/office/officeart/2005/8/layout/list1"/>
    <dgm:cxn modelId="{33AB12C4-D535-D34D-BFF4-7D412C202AC5}" type="presParOf" srcId="{DCCBC209-D2A4-9140-A47A-6E09551D8524}" destId="{C6783068-D528-DF47-908D-BB0F620937F9}" srcOrd="8" destOrd="0" presId="urn:microsoft.com/office/officeart/2005/8/layout/list1"/>
    <dgm:cxn modelId="{42B02591-BAF8-5040-9658-40FA6F3C0F03}" type="presParOf" srcId="{C6783068-D528-DF47-908D-BB0F620937F9}" destId="{E8A21C10-D55A-D549-9DCC-A1BF1C5BA584}" srcOrd="0" destOrd="0" presId="urn:microsoft.com/office/officeart/2005/8/layout/list1"/>
    <dgm:cxn modelId="{8B6B5850-3B33-7D4B-BB85-6DE43FBF68ED}" type="presParOf" srcId="{C6783068-D528-DF47-908D-BB0F620937F9}" destId="{22DDC264-AF9B-AD4A-A7F1-332D2FDEE244}" srcOrd="1" destOrd="0" presId="urn:microsoft.com/office/officeart/2005/8/layout/list1"/>
    <dgm:cxn modelId="{B93B3212-AB93-8F40-82EC-AF26A07A3DFA}" type="presParOf" srcId="{DCCBC209-D2A4-9140-A47A-6E09551D8524}" destId="{1DE5A380-EE28-4146-AC48-13180AC8DA37}" srcOrd="9" destOrd="0" presId="urn:microsoft.com/office/officeart/2005/8/layout/list1"/>
    <dgm:cxn modelId="{2535D9D7-8408-5345-B1A0-ABC9F4E9BDFC}" type="presParOf" srcId="{DCCBC209-D2A4-9140-A47A-6E09551D8524}" destId="{C7BCC8DC-E3D4-6440-B5A2-0DC3E679D84B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CACDA6-4CAF-DB4E-B6FD-D3FD0BF8DB29}">
      <dsp:nvSpPr>
        <dsp:cNvPr id="0" name=""/>
        <dsp:cNvSpPr/>
      </dsp:nvSpPr>
      <dsp:spPr>
        <a:xfrm>
          <a:off x="0" y="404872"/>
          <a:ext cx="6707427" cy="982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20571" tIns="270764" rIns="520571" bIns="92456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What ML is and Common Tasks</a:t>
          </a:r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Types of Learning</a:t>
          </a:r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Training and Testing Data</a:t>
          </a:r>
        </a:p>
      </dsp:txBody>
      <dsp:txXfrm>
        <a:off x="0" y="404872"/>
        <a:ext cx="6707427" cy="982800"/>
      </dsp:txXfrm>
    </dsp:sp>
    <dsp:sp modelId="{9F2C6D95-1FA5-1E4A-B7FD-60AED8DFE794}">
      <dsp:nvSpPr>
        <dsp:cNvPr id="0" name=""/>
        <dsp:cNvSpPr/>
      </dsp:nvSpPr>
      <dsp:spPr>
        <a:xfrm>
          <a:off x="335371" y="212992"/>
          <a:ext cx="4695198" cy="38376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467" tIns="0" rIns="177467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What is Machine Learning? (ML)</a:t>
          </a:r>
        </a:p>
      </dsp:txBody>
      <dsp:txXfrm>
        <a:off x="354105" y="231726"/>
        <a:ext cx="4657730" cy="346292"/>
      </dsp:txXfrm>
    </dsp:sp>
    <dsp:sp modelId="{10C7E47A-1050-0945-ADE5-D2F55ACE18D3}">
      <dsp:nvSpPr>
        <dsp:cNvPr id="0" name=""/>
        <dsp:cNvSpPr/>
      </dsp:nvSpPr>
      <dsp:spPr>
        <a:xfrm>
          <a:off x="0" y="1649752"/>
          <a:ext cx="6707427" cy="22522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20571" tIns="270764" rIns="520571" bIns="92456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Classification</a:t>
          </a:r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k-Nearest Neighbors</a:t>
          </a:r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Logistic Regression and Support Vector Machines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Linear Model</a:t>
          </a:r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Loss Function</a:t>
          </a:r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Learning Algorithm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Regression</a:t>
          </a:r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Linear Regression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Dimensionality Reduction: PCA</a:t>
          </a:r>
        </a:p>
      </dsp:txBody>
      <dsp:txXfrm>
        <a:off x="0" y="1649752"/>
        <a:ext cx="6707427" cy="2252250"/>
      </dsp:txXfrm>
    </dsp:sp>
    <dsp:sp modelId="{E0AF5F28-99E9-E34D-979B-00D9A185E7B8}">
      <dsp:nvSpPr>
        <dsp:cNvPr id="0" name=""/>
        <dsp:cNvSpPr/>
      </dsp:nvSpPr>
      <dsp:spPr>
        <a:xfrm>
          <a:off x="335371" y="1457872"/>
          <a:ext cx="4695198" cy="38376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467" tIns="0" rIns="177467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Classic Machine Learning Models</a:t>
          </a:r>
        </a:p>
      </dsp:txBody>
      <dsp:txXfrm>
        <a:off x="354105" y="1476606"/>
        <a:ext cx="4657730" cy="346292"/>
      </dsp:txXfrm>
    </dsp:sp>
    <dsp:sp modelId="{C7BCC8DC-E3D4-6440-B5A2-0DC3E679D84B}">
      <dsp:nvSpPr>
        <dsp:cNvPr id="0" name=""/>
        <dsp:cNvSpPr/>
      </dsp:nvSpPr>
      <dsp:spPr>
        <a:xfrm>
          <a:off x="0" y="4164082"/>
          <a:ext cx="6707427" cy="18427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20571" tIns="270764" rIns="520571" bIns="92456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Data Collection</a:t>
          </a:r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BeautifulSoup/Selenium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Data Preprocessing</a:t>
          </a:r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/>
            <a:t>Exploratory Data Analysis (EDA)</a:t>
          </a:r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/>
            <a:t>Data Cleaning</a:t>
          </a:r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/>
            <a:t>Feature Extraction/Selection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Model Selection, Performance, and Hyperparameter Tuning</a:t>
          </a:r>
        </a:p>
      </dsp:txBody>
      <dsp:txXfrm>
        <a:off x="0" y="4164082"/>
        <a:ext cx="6707427" cy="1842750"/>
      </dsp:txXfrm>
    </dsp:sp>
    <dsp:sp modelId="{22DDC264-AF9B-AD4A-A7F1-332D2FDEE244}">
      <dsp:nvSpPr>
        <dsp:cNvPr id="0" name=""/>
        <dsp:cNvSpPr/>
      </dsp:nvSpPr>
      <dsp:spPr>
        <a:xfrm>
          <a:off x="335371" y="3972202"/>
          <a:ext cx="4695198" cy="38376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467" tIns="0" rIns="177467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Steps of a Machine Learning Project</a:t>
          </a:r>
        </a:p>
      </dsp:txBody>
      <dsp:txXfrm>
        <a:off x="354105" y="3990936"/>
        <a:ext cx="4657730" cy="346292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CACDA6-4CAF-DB4E-B6FD-D3FD0BF8DB29}">
      <dsp:nvSpPr>
        <dsp:cNvPr id="0" name=""/>
        <dsp:cNvSpPr/>
      </dsp:nvSpPr>
      <dsp:spPr>
        <a:xfrm>
          <a:off x="0" y="404872"/>
          <a:ext cx="6707427" cy="982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20571" tIns="270764" rIns="520571" bIns="92456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What ML is and Common Tasks</a:t>
          </a:r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Types of Learning</a:t>
          </a:r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Training and Testing Data</a:t>
          </a:r>
        </a:p>
      </dsp:txBody>
      <dsp:txXfrm>
        <a:off x="0" y="404872"/>
        <a:ext cx="6707427" cy="982800"/>
      </dsp:txXfrm>
    </dsp:sp>
    <dsp:sp modelId="{9F2C6D95-1FA5-1E4A-B7FD-60AED8DFE794}">
      <dsp:nvSpPr>
        <dsp:cNvPr id="0" name=""/>
        <dsp:cNvSpPr/>
      </dsp:nvSpPr>
      <dsp:spPr>
        <a:xfrm>
          <a:off x="335371" y="212992"/>
          <a:ext cx="4695198" cy="38376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467" tIns="0" rIns="177467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What is Machine Learning? (ML)</a:t>
          </a:r>
        </a:p>
      </dsp:txBody>
      <dsp:txXfrm>
        <a:off x="354105" y="231726"/>
        <a:ext cx="4657730" cy="346292"/>
      </dsp:txXfrm>
    </dsp:sp>
    <dsp:sp modelId="{10C7E47A-1050-0945-ADE5-D2F55ACE18D3}">
      <dsp:nvSpPr>
        <dsp:cNvPr id="0" name=""/>
        <dsp:cNvSpPr/>
      </dsp:nvSpPr>
      <dsp:spPr>
        <a:xfrm>
          <a:off x="0" y="1649752"/>
          <a:ext cx="6707427" cy="22522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20571" tIns="270764" rIns="520571" bIns="92456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Classification</a:t>
          </a:r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k-Nearest Neighbors</a:t>
          </a:r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Logistic Regression and Support Vector Machines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Linear Model</a:t>
          </a:r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Loss Function</a:t>
          </a:r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Learning Algorithm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Regression</a:t>
          </a:r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Linear Regression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Dimensionality Reduction: PCA</a:t>
          </a:r>
        </a:p>
      </dsp:txBody>
      <dsp:txXfrm>
        <a:off x="0" y="1649752"/>
        <a:ext cx="6707427" cy="2252250"/>
      </dsp:txXfrm>
    </dsp:sp>
    <dsp:sp modelId="{E0AF5F28-99E9-E34D-979B-00D9A185E7B8}">
      <dsp:nvSpPr>
        <dsp:cNvPr id="0" name=""/>
        <dsp:cNvSpPr/>
      </dsp:nvSpPr>
      <dsp:spPr>
        <a:xfrm>
          <a:off x="335371" y="1457872"/>
          <a:ext cx="4695198" cy="38376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467" tIns="0" rIns="177467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Classic Machine Learning Models</a:t>
          </a:r>
        </a:p>
      </dsp:txBody>
      <dsp:txXfrm>
        <a:off x="354105" y="1476606"/>
        <a:ext cx="4657730" cy="346292"/>
      </dsp:txXfrm>
    </dsp:sp>
    <dsp:sp modelId="{C7BCC8DC-E3D4-6440-B5A2-0DC3E679D84B}">
      <dsp:nvSpPr>
        <dsp:cNvPr id="0" name=""/>
        <dsp:cNvSpPr/>
      </dsp:nvSpPr>
      <dsp:spPr>
        <a:xfrm>
          <a:off x="0" y="4164082"/>
          <a:ext cx="6707427" cy="18427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20571" tIns="270764" rIns="520571" bIns="92456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Data Collection</a:t>
          </a:r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BeautifulSoup/Selenium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Data Preprocessing</a:t>
          </a:r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/>
            <a:t>Exploratory Data Analysis (EDA)</a:t>
          </a:r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/>
            <a:t>Data Cleaning</a:t>
          </a:r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/>
            <a:t>Feature Extraction/Selection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Model Selection, Performance, and Hyperparameter Tuning</a:t>
          </a:r>
        </a:p>
      </dsp:txBody>
      <dsp:txXfrm>
        <a:off x="0" y="4164082"/>
        <a:ext cx="6707427" cy="1842750"/>
      </dsp:txXfrm>
    </dsp:sp>
    <dsp:sp modelId="{22DDC264-AF9B-AD4A-A7F1-332D2FDEE244}">
      <dsp:nvSpPr>
        <dsp:cNvPr id="0" name=""/>
        <dsp:cNvSpPr/>
      </dsp:nvSpPr>
      <dsp:spPr>
        <a:xfrm>
          <a:off x="335371" y="3972202"/>
          <a:ext cx="4695198" cy="38376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467" tIns="0" rIns="177467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Steps of a Machine Learning Project</a:t>
          </a:r>
        </a:p>
      </dsp:txBody>
      <dsp:txXfrm>
        <a:off x="354105" y="3990936"/>
        <a:ext cx="4657730" cy="34629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CACDA6-4CAF-DB4E-B6FD-D3FD0BF8DB29}">
      <dsp:nvSpPr>
        <dsp:cNvPr id="0" name=""/>
        <dsp:cNvSpPr/>
      </dsp:nvSpPr>
      <dsp:spPr>
        <a:xfrm>
          <a:off x="0" y="404872"/>
          <a:ext cx="6707427" cy="982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20571" tIns="270764" rIns="520571" bIns="92456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What ML is and Common Tasks</a:t>
          </a:r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Types of Learning</a:t>
          </a:r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Training and Testing Data</a:t>
          </a:r>
        </a:p>
      </dsp:txBody>
      <dsp:txXfrm>
        <a:off x="0" y="404872"/>
        <a:ext cx="6707427" cy="982800"/>
      </dsp:txXfrm>
    </dsp:sp>
    <dsp:sp modelId="{9F2C6D95-1FA5-1E4A-B7FD-60AED8DFE794}">
      <dsp:nvSpPr>
        <dsp:cNvPr id="0" name=""/>
        <dsp:cNvSpPr/>
      </dsp:nvSpPr>
      <dsp:spPr>
        <a:xfrm>
          <a:off x="335371" y="212992"/>
          <a:ext cx="4695198" cy="38376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467" tIns="0" rIns="177467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What is Machine Learning? (ML)</a:t>
          </a:r>
        </a:p>
      </dsp:txBody>
      <dsp:txXfrm>
        <a:off x="354105" y="231726"/>
        <a:ext cx="4657730" cy="346292"/>
      </dsp:txXfrm>
    </dsp:sp>
    <dsp:sp modelId="{10C7E47A-1050-0945-ADE5-D2F55ACE18D3}">
      <dsp:nvSpPr>
        <dsp:cNvPr id="0" name=""/>
        <dsp:cNvSpPr/>
      </dsp:nvSpPr>
      <dsp:spPr>
        <a:xfrm>
          <a:off x="0" y="1649752"/>
          <a:ext cx="6707427" cy="22522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20571" tIns="270764" rIns="520571" bIns="92456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Classification</a:t>
          </a:r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k-Nearest Neighbors</a:t>
          </a:r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Logistic Regression and Support Vector Machines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Linear Model</a:t>
          </a:r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Loss Function</a:t>
          </a:r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Learning Algorithm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Regression</a:t>
          </a:r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Linear Regression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Dimensionality Reduction: PCA</a:t>
          </a:r>
        </a:p>
      </dsp:txBody>
      <dsp:txXfrm>
        <a:off x="0" y="1649752"/>
        <a:ext cx="6707427" cy="2252250"/>
      </dsp:txXfrm>
    </dsp:sp>
    <dsp:sp modelId="{E0AF5F28-99E9-E34D-979B-00D9A185E7B8}">
      <dsp:nvSpPr>
        <dsp:cNvPr id="0" name=""/>
        <dsp:cNvSpPr/>
      </dsp:nvSpPr>
      <dsp:spPr>
        <a:xfrm>
          <a:off x="335371" y="1457872"/>
          <a:ext cx="4695198" cy="38376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467" tIns="0" rIns="177467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Classic Machine Learning Models</a:t>
          </a:r>
        </a:p>
      </dsp:txBody>
      <dsp:txXfrm>
        <a:off x="354105" y="1476606"/>
        <a:ext cx="4657730" cy="346292"/>
      </dsp:txXfrm>
    </dsp:sp>
    <dsp:sp modelId="{C7BCC8DC-E3D4-6440-B5A2-0DC3E679D84B}">
      <dsp:nvSpPr>
        <dsp:cNvPr id="0" name=""/>
        <dsp:cNvSpPr/>
      </dsp:nvSpPr>
      <dsp:spPr>
        <a:xfrm>
          <a:off x="0" y="4164082"/>
          <a:ext cx="6707427" cy="18427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20571" tIns="270764" rIns="520571" bIns="92456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Data Collection</a:t>
          </a:r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BeautifulSoup/Selenium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Data Preprocessing</a:t>
          </a:r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/>
            <a:t>Exploratory Data Analysis (EDA)</a:t>
          </a:r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/>
            <a:t>Data Cleaning</a:t>
          </a:r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/>
            <a:t>Feature Extraction/Selection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Model Selection, Performance, and Hyperparameter Tuning</a:t>
          </a:r>
        </a:p>
      </dsp:txBody>
      <dsp:txXfrm>
        <a:off x="0" y="4164082"/>
        <a:ext cx="6707427" cy="1842750"/>
      </dsp:txXfrm>
    </dsp:sp>
    <dsp:sp modelId="{22DDC264-AF9B-AD4A-A7F1-332D2FDEE244}">
      <dsp:nvSpPr>
        <dsp:cNvPr id="0" name=""/>
        <dsp:cNvSpPr/>
      </dsp:nvSpPr>
      <dsp:spPr>
        <a:xfrm>
          <a:off x="335371" y="3972202"/>
          <a:ext cx="4695198" cy="38376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467" tIns="0" rIns="177467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Steps of a Machine Learning Project</a:t>
          </a:r>
        </a:p>
      </dsp:txBody>
      <dsp:txXfrm>
        <a:off x="354105" y="3990936"/>
        <a:ext cx="4657730" cy="34629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CACDA6-4CAF-DB4E-B6FD-D3FD0BF8DB29}">
      <dsp:nvSpPr>
        <dsp:cNvPr id="0" name=""/>
        <dsp:cNvSpPr/>
      </dsp:nvSpPr>
      <dsp:spPr>
        <a:xfrm>
          <a:off x="0" y="404872"/>
          <a:ext cx="6707427" cy="982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20571" tIns="270764" rIns="520571" bIns="92456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What ML is and Common Tasks</a:t>
          </a:r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Types of Learning</a:t>
          </a:r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Training and Testing Data</a:t>
          </a:r>
        </a:p>
      </dsp:txBody>
      <dsp:txXfrm>
        <a:off x="0" y="404872"/>
        <a:ext cx="6707427" cy="982800"/>
      </dsp:txXfrm>
    </dsp:sp>
    <dsp:sp modelId="{9F2C6D95-1FA5-1E4A-B7FD-60AED8DFE794}">
      <dsp:nvSpPr>
        <dsp:cNvPr id="0" name=""/>
        <dsp:cNvSpPr/>
      </dsp:nvSpPr>
      <dsp:spPr>
        <a:xfrm>
          <a:off x="335371" y="212992"/>
          <a:ext cx="4695198" cy="38376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467" tIns="0" rIns="177467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What is Machine Learning? (ML)</a:t>
          </a:r>
        </a:p>
      </dsp:txBody>
      <dsp:txXfrm>
        <a:off x="354105" y="231726"/>
        <a:ext cx="4657730" cy="346292"/>
      </dsp:txXfrm>
    </dsp:sp>
    <dsp:sp modelId="{10C7E47A-1050-0945-ADE5-D2F55ACE18D3}">
      <dsp:nvSpPr>
        <dsp:cNvPr id="0" name=""/>
        <dsp:cNvSpPr/>
      </dsp:nvSpPr>
      <dsp:spPr>
        <a:xfrm>
          <a:off x="0" y="1649752"/>
          <a:ext cx="6707427" cy="22522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20571" tIns="270764" rIns="520571" bIns="92456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Classification</a:t>
          </a:r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k-Nearest Neighbors</a:t>
          </a:r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Logistic Regression and Support Vector Machines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Linear Model</a:t>
          </a:r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Loss Function</a:t>
          </a:r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Learning Algorithm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Regression</a:t>
          </a:r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Linear Regression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Dimensionality Reduction: PCA</a:t>
          </a:r>
        </a:p>
      </dsp:txBody>
      <dsp:txXfrm>
        <a:off x="0" y="1649752"/>
        <a:ext cx="6707427" cy="2252250"/>
      </dsp:txXfrm>
    </dsp:sp>
    <dsp:sp modelId="{E0AF5F28-99E9-E34D-979B-00D9A185E7B8}">
      <dsp:nvSpPr>
        <dsp:cNvPr id="0" name=""/>
        <dsp:cNvSpPr/>
      </dsp:nvSpPr>
      <dsp:spPr>
        <a:xfrm>
          <a:off x="335371" y="1457872"/>
          <a:ext cx="4695198" cy="38376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467" tIns="0" rIns="177467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Classic Machine Learning Models</a:t>
          </a:r>
        </a:p>
      </dsp:txBody>
      <dsp:txXfrm>
        <a:off x="354105" y="1476606"/>
        <a:ext cx="4657730" cy="346292"/>
      </dsp:txXfrm>
    </dsp:sp>
    <dsp:sp modelId="{C7BCC8DC-E3D4-6440-B5A2-0DC3E679D84B}">
      <dsp:nvSpPr>
        <dsp:cNvPr id="0" name=""/>
        <dsp:cNvSpPr/>
      </dsp:nvSpPr>
      <dsp:spPr>
        <a:xfrm>
          <a:off x="0" y="4164082"/>
          <a:ext cx="6707427" cy="18427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20571" tIns="270764" rIns="520571" bIns="92456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Data Collection</a:t>
          </a:r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BeautifulSoup/Selenium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Data Preprocessing</a:t>
          </a:r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/>
            <a:t>Exploratory Data Analysis (EDA)</a:t>
          </a:r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/>
            <a:t>Data Cleaning</a:t>
          </a:r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/>
            <a:t>Feature Extraction/Selection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Model Selection, Performance, and Hyperparameter Tuning</a:t>
          </a:r>
        </a:p>
      </dsp:txBody>
      <dsp:txXfrm>
        <a:off x="0" y="4164082"/>
        <a:ext cx="6707427" cy="1842750"/>
      </dsp:txXfrm>
    </dsp:sp>
    <dsp:sp modelId="{22DDC264-AF9B-AD4A-A7F1-332D2FDEE244}">
      <dsp:nvSpPr>
        <dsp:cNvPr id="0" name=""/>
        <dsp:cNvSpPr/>
      </dsp:nvSpPr>
      <dsp:spPr>
        <a:xfrm>
          <a:off x="335371" y="3972202"/>
          <a:ext cx="4695198" cy="38376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467" tIns="0" rIns="177467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Steps of a Machine Learning Project</a:t>
          </a:r>
        </a:p>
      </dsp:txBody>
      <dsp:txXfrm>
        <a:off x="354105" y="3990936"/>
        <a:ext cx="4657730" cy="34629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CACDA6-4CAF-DB4E-B6FD-D3FD0BF8DB29}">
      <dsp:nvSpPr>
        <dsp:cNvPr id="0" name=""/>
        <dsp:cNvSpPr/>
      </dsp:nvSpPr>
      <dsp:spPr>
        <a:xfrm>
          <a:off x="0" y="404872"/>
          <a:ext cx="6707427" cy="982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20571" tIns="270764" rIns="520571" bIns="92456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What ML is and Common Tasks</a:t>
          </a:r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Types of Learning</a:t>
          </a:r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Training and Testing Data</a:t>
          </a:r>
        </a:p>
      </dsp:txBody>
      <dsp:txXfrm>
        <a:off x="0" y="404872"/>
        <a:ext cx="6707427" cy="982800"/>
      </dsp:txXfrm>
    </dsp:sp>
    <dsp:sp modelId="{9F2C6D95-1FA5-1E4A-B7FD-60AED8DFE794}">
      <dsp:nvSpPr>
        <dsp:cNvPr id="0" name=""/>
        <dsp:cNvSpPr/>
      </dsp:nvSpPr>
      <dsp:spPr>
        <a:xfrm>
          <a:off x="335371" y="212992"/>
          <a:ext cx="4695198" cy="38376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467" tIns="0" rIns="177467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What is Machine Learning? (ML)</a:t>
          </a:r>
        </a:p>
      </dsp:txBody>
      <dsp:txXfrm>
        <a:off x="354105" y="231726"/>
        <a:ext cx="4657730" cy="346292"/>
      </dsp:txXfrm>
    </dsp:sp>
    <dsp:sp modelId="{10C7E47A-1050-0945-ADE5-D2F55ACE18D3}">
      <dsp:nvSpPr>
        <dsp:cNvPr id="0" name=""/>
        <dsp:cNvSpPr/>
      </dsp:nvSpPr>
      <dsp:spPr>
        <a:xfrm>
          <a:off x="0" y="1649752"/>
          <a:ext cx="6707427" cy="22522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20571" tIns="270764" rIns="520571" bIns="92456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Classification</a:t>
          </a:r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k-Nearest Neighbors</a:t>
          </a:r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Logistic Regression and Support Vector Machines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Linear Model</a:t>
          </a:r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Loss Function</a:t>
          </a:r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Learning Algorithm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Regression</a:t>
          </a:r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Linear Regression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Dimensionality Reduction: PCA</a:t>
          </a:r>
        </a:p>
      </dsp:txBody>
      <dsp:txXfrm>
        <a:off x="0" y="1649752"/>
        <a:ext cx="6707427" cy="2252250"/>
      </dsp:txXfrm>
    </dsp:sp>
    <dsp:sp modelId="{E0AF5F28-99E9-E34D-979B-00D9A185E7B8}">
      <dsp:nvSpPr>
        <dsp:cNvPr id="0" name=""/>
        <dsp:cNvSpPr/>
      </dsp:nvSpPr>
      <dsp:spPr>
        <a:xfrm>
          <a:off x="335371" y="1457872"/>
          <a:ext cx="4695198" cy="38376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467" tIns="0" rIns="177467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Classic Machine Learning Models</a:t>
          </a:r>
        </a:p>
      </dsp:txBody>
      <dsp:txXfrm>
        <a:off x="354105" y="1476606"/>
        <a:ext cx="4657730" cy="346292"/>
      </dsp:txXfrm>
    </dsp:sp>
    <dsp:sp modelId="{C7BCC8DC-E3D4-6440-B5A2-0DC3E679D84B}">
      <dsp:nvSpPr>
        <dsp:cNvPr id="0" name=""/>
        <dsp:cNvSpPr/>
      </dsp:nvSpPr>
      <dsp:spPr>
        <a:xfrm>
          <a:off x="0" y="4164082"/>
          <a:ext cx="6707427" cy="18427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20571" tIns="270764" rIns="520571" bIns="92456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Data Collection</a:t>
          </a:r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BeautifulSoup/Selenium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Data Preprocessing</a:t>
          </a:r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/>
            <a:t>Exploratory Data Analysis (EDA)</a:t>
          </a:r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/>
            <a:t>Data Cleaning</a:t>
          </a:r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/>
            <a:t>Feature Extraction/Selection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Model Selection, Performance, and Hyperparameter Tuning</a:t>
          </a:r>
        </a:p>
      </dsp:txBody>
      <dsp:txXfrm>
        <a:off x="0" y="4164082"/>
        <a:ext cx="6707427" cy="1842750"/>
      </dsp:txXfrm>
    </dsp:sp>
    <dsp:sp modelId="{22DDC264-AF9B-AD4A-A7F1-332D2FDEE244}">
      <dsp:nvSpPr>
        <dsp:cNvPr id="0" name=""/>
        <dsp:cNvSpPr/>
      </dsp:nvSpPr>
      <dsp:spPr>
        <a:xfrm>
          <a:off x="335371" y="3972202"/>
          <a:ext cx="4695198" cy="38376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467" tIns="0" rIns="177467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Steps of a Machine Learning Project</a:t>
          </a:r>
        </a:p>
      </dsp:txBody>
      <dsp:txXfrm>
        <a:off x="354105" y="3990936"/>
        <a:ext cx="4657730" cy="34629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CACDA6-4CAF-DB4E-B6FD-D3FD0BF8DB29}">
      <dsp:nvSpPr>
        <dsp:cNvPr id="0" name=""/>
        <dsp:cNvSpPr/>
      </dsp:nvSpPr>
      <dsp:spPr>
        <a:xfrm>
          <a:off x="0" y="404872"/>
          <a:ext cx="6707427" cy="982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20571" tIns="270764" rIns="520571" bIns="92456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What ML is and Common Tasks</a:t>
          </a:r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Types of Learning</a:t>
          </a:r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Training and Testing Data</a:t>
          </a:r>
        </a:p>
      </dsp:txBody>
      <dsp:txXfrm>
        <a:off x="0" y="404872"/>
        <a:ext cx="6707427" cy="982800"/>
      </dsp:txXfrm>
    </dsp:sp>
    <dsp:sp modelId="{9F2C6D95-1FA5-1E4A-B7FD-60AED8DFE794}">
      <dsp:nvSpPr>
        <dsp:cNvPr id="0" name=""/>
        <dsp:cNvSpPr/>
      </dsp:nvSpPr>
      <dsp:spPr>
        <a:xfrm>
          <a:off x="335371" y="212992"/>
          <a:ext cx="4695198" cy="38376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467" tIns="0" rIns="177467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What is Machine Learning? (ML)</a:t>
          </a:r>
        </a:p>
      </dsp:txBody>
      <dsp:txXfrm>
        <a:off x="354105" y="231726"/>
        <a:ext cx="4657730" cy="346292"/>
      </dsp:txXfrm>
    </dsp:sp>
    <dsp:sp modelId="{10C7E47A-1050-0945-ADE5-D2F55ACE18D3}">
      <dsp:nvSpPr>
        <dsp:cNvPr id="0" name=""/>
        <dsp:cNvSpPr/>
      </dsp:nvSpPr>
      <dsp:spPr>
        <a:xfrm>
          <a:off x="0" y="1649752"/>
          <a:ext cx="6707427" cy="22522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20571" tIns="270764" rIns="520571" bIns="92456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Classification</a:t>
          </a:r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k-Nearest Neighbors</a:t>
          </a:r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Logistic Regression and Support Vector Machines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Linear Model</a:t>
          </a:r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Loss Function</a:t>
          </a:r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Learning Algorithm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Regression</a:t>
          </a:r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Linear Regression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Dimensionality Reduction: PCA</a:t>
          </a:r>
        </a:p>
      </dsp:txBody>
      <dsp:txXfrm>
        <a:off x="0" y="1649752"/>
        <a:ext cx="6707427" cy="2252250"/>
      </dsp:txXfrm>
    </dsp:sp>
    <dsp:sp modelId="{E0AF5F28-99E9-E34D-979B-00D9A185E7B8}">
      <dsp:nvSpPr>
        <dsp:cNvPr id="0" name=""/>
        <dsp:cNvSpPr/>
      </dsp:nvSpPr>
      <dsp:spPr>
        <a:xfrm>
          <a:off x="335371" y="1457872"/>
          <a:ext cx="4695198" cy="38376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467" tIns="0" rIns="177467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Classic Machine Learning Models</a:t>
          </a:r>
        </a:p>
      </dsp:txBody>
      <dsp:txXfrm>
        <a:off x="354105" y="1476606"/>
        <a:ext cx="4657730" cy="346292"/>
      </dsp:txXfrm>
    </dsp:sp>
    <dsp:sp modelId="{C7BCC8DC-E3D4-6440-B5A2-0DC3E679D84B}">
      <dsp:nvSpPr>
        <dsp:cNvPr id="0" name=""/>
        <dsp:cNvSpPr/>
      </dsp:nvSpPr>
      <dsp:spPr>
        <a:xfrm>
          <a:off x="0" y="4164082"/>
          <a:ext cx="6707427" cy="18427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20571" tIns="270764" rIns="520571" bIns="92456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Data Collection</a:t>
          </a:r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BeautifulSoup/Selenium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Data Preprocessing</a:t>
          </a:r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/>
            <a:t>Exploratory Data Analysis (EDA)</a:t>
          </a:r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/>
            <a:t>Data Cleaning</a:t>
          </a:r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/>
            <a:t>Feature Extraction/Selection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Model Selection, Performance, and Hyperparameter Tuning</a:t>
          </a:r>
        </a:p>
      </dsp:txBody>
      <dsp:txXfrm>
        <a:off x="0" y="4164082"/>
        <a:ext cx="6707427" cy="1842750"/>
      </dsp:txXfrm>
    </dsp:sp>
    <dsp:sp modelId="{22DDC264-AF9B-AD4A-A7F1-332D2FDEE244}">
      <dsp:nvSpPr>
        <dsp:cNvPr id="0" name=""/>
        <dsp:cNvSpPr/>
      </dsp:nvSpPr>
      <dsp:spPr>
        <a:xfrm>
          <a:off x="335371" y="3972202"/>
          <a:ext cx="4695198" cy="38376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467" tIns="0" rIns="177467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Steps of a Machine Learning Project</a:t>
          </a:r>
        </a:p>
      </dsp:txBody>
      <dsp:txXfrm>
        <a:off x="354105" y="3990936"/>
        <a:ext cx="4657730" cy="34629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CACDA6-4CAF-DB4E-B6FD-D3FD0BF8DB29}">
      <dsp:nvSpPr>
        <dsp:cNvPr id="0" name=""/>
        <dsp:cNvSpPr/>
      </dsp:nvSpPr>
      <dsp:spPr>
        <a:xfrm>
          <a:off x="0" y="404872"/>
          <a:ext cx="6707427" cy="982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20571" tIns="270764" rIns="520571" bIns="92456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What ML is and Common Tasks</a:t>
          </a:r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Types of Learning</a:t>
          </a:r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Training and Testing Data</a:t>
          </a:r>
        </a:p>
      </dsp:txBody>
      <dsp:txXfrm>
        <a:off x="0" y="404872"/>
        <a:ext cx="6707427" cy="982800"/>
      </dsp:txXfrm>
    </dsp:sp>
    <dsp:sp modelId="{9F2C6D95-1FA5-1E4A-B7FD-60AED8DFE794}">
      <dsp:nvSpPr>
        <dsp:cNvPr id="0" name=""/>
        <dsp:cNvSpPr/>
      </dsp:nvSpPr>
      <dsp:spPr>
        <a:xfrm>
          <a:off x="335371" y="212992"/>
          <a:ext cx="4695198" cy="38376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467" tIns="0" rIns="177467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What is Machine Learning? (ML)</a:t>
          </a:r>
        </a:p>
      </dsp:txBody>
      <dsp:txXfrm>
        <a:off x="354105" y="231726"/>
        <a:ext cx="4657730" cy="346292"/>
      </dsp:txXfrm>
    </dsp:sp>
    <dsp:sp modelId="{10C7E47A-1050-0945-ADE5-D2F55ACE18D3}">
      <dsp:nvSpPr>
        <dsp:cNvPr id="0" name=""/>
        <dsp:cNvSpPr/>
      </dsp:nvSpPr>
      <dsp:spPr>
        <a:xfrm>
          <a:off x="0" y="1649752"/>
          <a:ext cx="6707427" cy="22522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20571" tIns="270764" rIns="520571" bIns="92456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Classification</a:t>
          </a:r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k-Nearest Neighbors</a:t>
          </a:r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Logistic Regression and Support Vector Machines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Linear Model</a:t>
          </a:r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Loss Function</a:t>
          </a:r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Learning Algorithm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Regression</a:t>
          </a:r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Linear Regression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Dimensionality Reduction: PCA</a:t>
          </a:r>
        </a:p>
      </dsp:txBody>
      <dsp:txXfrm>
        <a:off x="0" y="1649752"/>
        <a:ext cx="6707427" cy="2252250"/>
      </dsp:txXfrm>
    </dsp:sp>
    <dsp:sp modelId="{E0AF5F28-99E9-E34D-979B-00D9A185E7B8}">
      <dsp:nvSpPr>
        <dsp:cNvPr id="0" name=""/>
        <dsp:cNvSpPr/>
      </dsp:nvSpPr>
      <dsp:spPr>
        <a:xfrm>
          <a:off x="335371" y="1457872"/>
          <a:ext cx="4695198" cy="38376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467" tIns="0" rIns="177467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Classic Machine Learning Models</a:t>
          </a:r>
        </a:p>
      </dsp:txBody>
      <dsp:txXfrm>
        <a:off x="354105" y="1476606"/>
        <a:ext cx="4657730" cy="346292"/>
      </dsp:txXfrm>
    </dsp:sp>
    <dsp:sp modelId="{C7BCC8DC-E3D4-6440-B5A2-0DC3E679D84B}">
      <dsp:nvSpPr>
        <dsp:cNvPr id="0" name=""/>
        <dsp:cNvSpPr/>
      </dsp:nvSpPr>
      <dsp:spPr>
        <a:xfrm>
          <a:off x="0" y="4164082"/>
          <a:ext cx="6707427" cy="18427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20571" tIns="270764" rIns="520571" bIns="92456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Data Collection</a:t>
          </a:r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BeautifulSoup/Selenium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Data Preprocessing</a:t>
          </a:r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/>
            <a:t>Exploratory Data Analysis (EDA)</a:t>
          </a:r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/>
            <a:t>Data Cleaning</a:t>
          </a:r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/>
            <a:t>Feature Extraction/Selection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Model Selection, Performance, and Hyperparameter Tuning</a:t>
          </a:r>
        </a:p>
      </dsp:txBody>
      <dsp:txXfrm>
        <a:off x="0" y="4164082"/>
        <a:ext cx="6707427" cy="1842750"/>
      </dsp:txXfrm>
    </dsp:sp>
    <dsp:sp modelId="{22DDC264-AF9B-AD4A-A7F1-332D2FDEE244}">
      <dsp:nvSpPr>
        <dsp:cNvPr id="0" name=""/>
        <dsp:cNvSpPr/>
      </dsp:nvSpPr>
      <dsp:spPr>
        <a:xfrm>
          <a:off x="335371" y="3972202"/>
          <a:ext cx="4695198" cy="38376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467" tIns="0" rIns="177467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Steps of a Machine Learning Project</a:t>
          </a:r>
        </a:p>
      </dsp:txBody>
      <dsp:txXfrm>
        <a:off x="354105" y="3990936"/>
        <a:ext cx="4657730" cy="34629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CACDA6-4CAF-DB4E-B6FD-D3FD0BF8DB29}">
      <dsp:nvSpPr>
        <dsp:cNvPr id="0" name=""/>
        <dsp:cNvSpPr/>
      </dsp:nvSpPr>
      <dsp:spPr>
        <a:xfrm>
          <a:off x="0" y="404872"/>
          <a:ext cx="6707427" cy="982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20571" tIns="270764" rIns="520571" bIns="92456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What ML is and Common Tasks</a:t>
          </a:r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Types of Learning</a:t>
          </a:r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Training and Testing Data</a:t>
          </a:r>
        </a:p>
      </dsp:txBody>
      <dsp:txXfrm>
        <a:off x="0" y="404872"/>
        <a:ext cx="6707427" cy="982800"/>
      </dsp:txXfrm>
    </dsp:sp>
    <dsp:sp modelId="{9F2C6D95-1FA5-1E4A-B7FD-60AED8DFE794}">
      <dsp:nvSpPr>
        <dsp:cNvPr id="0" name=""/>
        <dsp:cNvSpPr/>
      </dsp:nvSpPr>
      <dsp:spPr>
        <a:xfrm>
          <a:off x="335371" y="212992"/>
          <a:ext cx="4695198" cy="38376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467" tIns="0" rIns="177467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What is Machine Learning? (ML)</a:t>
          </a:r>
        </a:p>
      </dsp:txBody>
      <dsp:txXfrm>
        <a:off x="354105" y="231726"/>
        <a:ext cx="4657730" cy="346292"/>
      </dsp:txXfrm>
    </dsp:sp>
    <dsp:sp modelId="{10C7E47A-1050-0945-ADE5-D2F55ACE18D3}">
      <dsp:nvSpPr>
        <dsp:cNvPr id="0" name=""/>
        <dsp:cNvSpPr/>
      </dsp:nvSpPr>
      <dsp:spPr>
        <a:xfrm>
          <a:off x="0" y="1649752"/>
          <a:ext cx="6707427" cy="22522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20571" tIns="270764" rIns="520571" bIns="92456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Classification</a:t>
          </a:r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k-Nearest Neighbors</a:t>
          </a:r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Logistic Regression and Support Vector Machines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Linear Model</a:t>
          </a:r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Loss Function</a:t>
          </a:r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Learning Algorithm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Regression</a:t>
          </a:r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Linear Regression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Dimensionality Reduction: PCA</a:t>
          </a:r>
        </a:p>
      </dsp:txBody>
      <dsp:txXfrm>
        <a:off x="0" y="1649752"/>
        <a:ext cx="6707427" cy="2252250"/>
      </dsp:txXfrm>
    </dsp:sp>
    <dsp:sp modelId="{E0AF5F28-99E9-E34D-979B-00D9A185E7B8}">
      <dsp:nvSpPr>
        <dsp:cNvPr id="0" name=""/>
        <dsp:cNvSpPr/>
      </dsp:nvSpPr>
      <dsp:spPr>
        <a:xfrm>
          <a:off x="335371" y="1457872"/>
          <a:ext cx="4695198" cy="38376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467" tIns="0" rIns="177467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Classic Machine Learning Models</a:t>
          </a:r>
        </a:p>
      </dsp:txBody>
      <dsp:txXfrm>
        <a:off x="354105" y="1476606"/>
        <a:ext cx="4657730" cy="346292"/>
      </dsp:txXfrm>
    </dsp:sp>
    <dsp:sp modelId="{C7BCC8DC-E3D4-6440-B5A2-0DC3E679D84B}">
      <dsp:nvSpPr>
        <dsp:cNvPr id="0" name=""/>
        <dsp:cNvSpPr/>
      </dsp:nvSpPr>
      <dsp:spPr>
        <a:xfrm>
          <a:off x="0" y="4164082"/>
          <a:ext cx="6707427" cy="18427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20571" tIns="270764" rIns="520571" bIns="92456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Data Collection</a:t>
          </a:r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BeautifulSoup/Selenium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Data Preprocessing</a:t>
          </a:r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/>
            <a:t>Exploratory Data Analysis (EDA)</a:t>
          </a:r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/>
            <a:t>Data Cleaning</a:t>
          </a:r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/>
            <a:t>Feature Extraction/Selection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Model Selection, Performance, and Hyperparameter Tuning</a:t>
          </a:r>
        </a:p>
      </dsp:txBody>
      <dsp:txXfrm>
        <a:off x="0" y="4164082"/>
        <a:ext cx="6707427" cy="1842750"/>
      </dsp:txXfrm>
    </dsp:sp>
    <dsp:sp modelId="{22DDC264-AF9B-AD4A-A7F1-332D2FDEE244}">
      <dsp:nvSpPr>
        <dsp:cNvPr id="0" name=""/>
        <dsp:cNvSpPr/>
      </dsp:nvSpPr>
      <dsp:spPr>
        <a:xfrm>
          <a:off x="335371" y="3972202"/>
          <a:ext cx="4695198" cy="38376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467" tIns="0" rIns="177467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Steps of a Machine Learning Project</a:t>
          </a:r>
        </a:p>
      </dsp:txBody>
      <dsp:txXfrm>
        <a:off x="354105" y="3990936"/>
        <a:ext cx="4657730" cy="346292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CACDA6-4CAF-DB4E-B6FD-D3FD0BF8DB29}">
      <dsp:nvSpPr>
        <dsp:cNvPr id="0" name=""/>
        <dsp:cNvSpPr/>
      </dsp:nvSpPr>
      <dsp:spPr>
        <a:xfrm>
          <a:off x="0" y="404872"/>
          <a:ext cx="6707427" cy="982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20571" tIns="270764" rIns="520571" bIns="92456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What ML is and Common Tasks</a:t>
          </a:r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Types of Learning</a:t>
          </a:r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Training and Testing Data</a:t>
          </a:r>
        </a:p>
      </dsp:txBody>
      <dsp:txXfrm>
        <a:off x="0" y="404872"/>
        <a:ext cx="6707427" cy="982800"/>
      </dsp:txXfrm>
    </dsp:sp>
    <dsp:sp modelId="{9F2C6D95-1FA5-1E4A-B7FD-60AED8DFE794}">
      <dsp:nvSpPr>
        <dsp:cNvPr id="0" name=""/>
        <dsp:cNvSpPr/>
      </dsp:nvSpPr>
      <dsp:spPr>
        <a:xfrm>
          <a:off x="335371" y="212992"/>
          <a:ext cx="4695198" cy="38376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467" tIns="0" rIns="177467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What is Machine Learning? (ML)</a:t>
          </a:r>
        </a:p>
      </dsp:txBody>
      <dsp:txXfrm>
        <a:off x="354105" y="231726"/>
        <a:ext cx="4657730" cy="346292"/>
      </dsp:txXfrm>
    </dsp:sp>
    <dsp:sp modelId="{10C7E47A-1050-0945-ADE5-D2F55ACE18D3}">
      <dsp:nvSpPr>
        <dsp:cNvPr id="0" name=""/>
        <dsp:cNvSpPr/>
      </dsp:nvSpPr>
      <dsp:spPr>
        <a:xfrm>
          <a:off x="0" y="1649752"/>
          <a:ext cx="6707427" cy="22522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20571" tIns="270764" rIns="520571" bIns="92456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Classification</a:t>
          </a:r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k-Nearest Neighbors</a:t>
          </a:r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Logistic Regression and Support Vector Machines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Linear Model</a:t>
          </a:r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Loss Function</a:t>
          </a:r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Learning Algorithm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Regression</a:t>
          </a:r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Linear Regression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Dimensionality Reduction: PCA</a:t>
          </a:r>
        </a:p>
      </dsp:txBody>
      <dsp:txXfrm>
        <a:off x="0" y="1649752"/>
        <a:ext cx="6707427" cy="2252250"/>
      </dsp:txXfrm>
    </dsp:sp>
    <dsp:sp modelId="{E0AF5F28-99E9-E34D-979B-00D9A185E7B8}">
      <dsp:nvSpPr>
        <dsp:cNvPr id="0" name=""/>
        <dsp:cNvSpPr/>
      </dsp:nvSpPr>
      <dsp:spPr>
        <a:xfrm>
          <a:off x="335371" y="1457872"/>
          <a:ext cx="4695198" cy="38376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467" tIns="0" rIns="177467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Basic Machine Learning Models</a:t>
          </a:r>
        </a:p>
      </dsp:txBody>
      <dsp:txXfrm>
        <a:off x="354105" y="1476606"/>
        <a:ext cx="4657730" cy="346292"/>
      </dsp:txXfrm>
    </dsp:sp>
    <dsp:sp modelId="{C7BCC8DC-E3D4-6440-B5A2-0DC3E679D84B}">
      <dsp:nvSpPr>
        <dsp:cNvPr id="0" name=""/>
        <dsp:cNvSpPr/>
      </dsp:nvSpPr>
      <dsp:spPr>
        <a:xfrm>
          <a:off x="0" y="4164082"/>
          <a:ext cx="6707427" cy="18427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20571" tIns="270764" rIns="520571" bIns="92456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Data Collection</a:t>
          </a:r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BeautifulSoup/Selenium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Data Preprocessing</a:t>
          </a:r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/>
            <a:t>Exploratory Data Analysis (EDA)</a:t>
          </a:r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/>
            <a:t>Data Cleaning</a:t>
          </a:r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/>
            <a:t>Feature Extraction/Selection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Model Selection, Performance, and Hyperparameter Tuning</a:t>
          </a:r>
        </a:p>
      </dsp:txBody>
      <dsp:txXfrm>
        <a:off x="0" y="4164082"/>
        <a:ext cx="6707427" cy="1842750"/>
      </dsp:txXfrm>
    </dsp:sp>
    <dsp:sp modelId="{22DDC264-AF9B-AD4A-A7F1-332D2FDEE244}">
      <dsp:nvSpPr>
        <dsp:cNvPr id="0" name=""/>
        <dsp:cNvSpPr/>
      </dsp:nvSpPr>
      <dsp:spPr>
        <a:xfrm>
          <a:off x="335371" y="3972202"/>
          <a:ext cx="4695198" cy="38376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467" tIns="0" rIns="177467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Steps of a Machine Learning Project</a:t>
          </a:r>
        </a:p>
      </dsp:txBody>
      <dsp:txXfrm>
        <a:off x="354105" y="3990936"/>
        <a:ext cx="4657730" cy="346292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CACDA6-4CAF-DB4E-B6FD-D3FD0BF8DB29}">
      <dsp:nvSpPr>
        <dsp:cNvPr id="0" name=""/>
        <dsp:cNvSpPr/>
      </dsp:nvSpPr>
      <dsp:spPr>
        <a:xfrm>
          <a:off x="0" y="404872"/>
          <a:ext cx="6707427" cy="982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20571" tIns="270764" rIns="520571" bIns="92456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What ML is and Common Tasks</a:t>
          </a:r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Types of Learning</a:t>
          </a:r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Training and Testing Data</a:t>
          </a:r>
        </a:p>
      </dsp:txBody>
      <dsp:txXfrm>
        <a:off x="0" y="404872"/>
        <a:ext cx="6707427" cy="982800"/>
      </dsp:txXfrm>
    </dsp:sp>
    <dsp:sp modelId="{9F2C6D95-1FA5-1E4A-B7FD-60AED8DFE794}">
      <dsp:nvSpPr>
        <dsp:cNvPr id="0" name=""/>
        <dsp:cNvSpPr/>
      </dsp:nvSpPr>
      <dsp:spPr>
        <a:xfrm>
          <a:off x="335371" y="212992"/>
          <a:ext cx="4695198" cy="38376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467" tIns="0" rIns="177467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What is Machine Learning? (ML)</a:t>
          </a:r>
        </a:p>
      </dsp:txBody>
      <dsp:txXfrm>
        <a:off x="354105" y="231726"/>
        <a:ext cx="4657730" cy="346292"/>
      </dsp:txXfrm>
    </dsp:sp>
    <dsp:sp modelId="{10C7E47A-1050-0945-ADE5-D2F55ACE18D3}">
      <dsp:nvSpPr>
        <dsp:cNvPr id="0" name=""/>
        <dsp:cNvSpPr/>
      </dsp:nvSpPr>
      <dsp:spPr>
        <a:xfrm>
          <a:off x="0" y="1649752"/>
          <a:ext cx="6707427" cy="22522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20571" tIns="270764" rIns="520571" bIns="92456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Classification</a:t>
          </a:r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k-Nearest Neighbors</a:t>
          </a:r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Logistic Regression and Support Vector Machines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Linear Model</a:t>
          </a:r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Loss Function</a:t>
          </a:r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Learning Algorithm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Regression</a:t>
          </a:r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Linear Regression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Dimensionality Reduction: PCA</a:t>
          </a:r>
        </a:p>
      </dsp:txBody>
      <dsp:txXfrm>
        <a:off x="0" y="1649752"/>
        <a:ext cx="6707427" cy="2252250"/>
      </dsp:txXfrm>
    </dsp:sp>
    <dsp:sp modelId="{E0AF5F28-99E9-E34D-979B-00D9A185E7B8}">
      <dsp:nvSpPr>
        <dsp:cNvPr id="0" name=""/>
        <dsp:cNvSpPr/>
      </dsp:nvSpPr>
      <dsp:spPr>
        <a:xfrm>
          <a:off x="335371" y="1457872"/>
          <a:ext cx="4695198" cy="38376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467" tIns="0" rIns="177467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Classic Machine Learning Models</a:t>
          </a:r>
        </a:p>
      </dsp:txBody>
      <dsp:txXfrm>
        <a:off x="354105" y="1476606"/>
        <a:ext cx="4657730" cy="346292"/>
      </dsp:txXfrm>
    </dsp:sp>
    <dsp:sp modelId="{C7BCC8DC-E3D4-6440-B5A2-0DC3E679D84B}">
      <dsp:nvSpPr>
        <dsp:cNvPr id="0" name=""/>
        <dsp:cNvSpPr/>
      </dsp:nvSpPr>
      <dsp:spPr>
        <a:xfrm>
          <a:off x="0" y="4164082"/>
          <a:ext cx="6707427" cy="18427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20571" tIns="270764" rIns="520571" bIns="92456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Data Collection</a:t>
          </a:r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BeautifulSoup/Selenium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Data Preprocessing</a:t>
          </a:r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/>
            <a:t>Exploratory Data Analysis (EDA)</a:t>
          </a:r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/>
            <a:t>Data Cleaning</a:t>
          </a:r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/>
            <a:t>Feature Extraction/Selection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Model Selection, Performance, and Hyperparameter Tuning</a:t>
          </a:r>
        </a:p>
      </dsp:txBody>
      <dsp:txXfrm>
        <a:off x="0" y="4164082"/>
        <a:ext cx="6707427" cy="1842750"/>
      </dsp:txXfrm>
    </dsp:sp>
    <dsp:sp modelId="{22DDC264-AF9B-AD4A-A7F1-332D2FDEE244}">
      <dsp:nvSpPr>
        <dsp:cNvPr id="0" name=""/>
        <dsp:cNvSpPr/>
      </dsp:nvSpPr>
      <dsp:spPr>
        <a:xfrm>
          <a:off x="335371" y="3972202"/>
          <a:ext cx="4695198" cy="38376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467" tIns="0" rIns="177467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Steps of a Machine Learning Project</a:t>
          </a:r>
        </a:p>
      </dsp:txBody>
      <dsp:txXfrm>
        <a:off x="354105" y="3990936"/>
        <a:ext cx="4657730" cy="34629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79484" y="2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12833F-FD2A-7E4B-85B7-AC85A3FAE0E4}" type="datetimeFigureOut">
              <a:rPr lang="en-US" smtClean="0"/>
              <a:t>4/12/20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9BE37F-EA85-D947-A846-A8BC015E4B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6769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12T20:36:53.0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24575,'6'0'0,"-1"0"0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2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846515-DDE6-B048-9FC2-B9DA4E27997F}" type="datetimeFigureOut">
              <a:rPr lang="en-US" smtClean="0"/>
              <a:t>4/12/20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8766EA-9704-3D4C-807D-A9BED678BF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8352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8766EA-9704-3D4C-807D-A9BED678BFE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787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471338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361A21D8-B485-2141-85BC-A0B5187110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a side note, there is a way to optimize linear regression outside of gradient descent …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361A21D8-B485-2141-85BC-A0B5187110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a side note, there is a way to </a:t>
            </a:r>
            <a:r>
              <a:rPr lang="en-US" dirty="0" err="1"/>
              <a:t>optim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9085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2921471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first example may be pretty simple, but the second one may take extensive computation which would take a long time for humans, but be nearly instantaneous for a computer.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766EA-9704-3D4C-807D-A9BED678BFE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75068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236196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8766EA-9704-3D4C-807D-A9BED678BFE5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35966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18A21ABB-21D5-EE42-B1CD-C715EF1959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Dotum" panose="020B0600000101010101" pitchFamily="34" charset="-127"/>
                <a:ea typeface="Dotum" panose="020B0600000101010101" pitchFamily="34" charset="-127"/>
              </a:rPr>
              <a:t>Once you have a dataset, you will want to learn more about your data.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Dotum" panose="020B0600000101010101" pitchFamily="34" charset="-127"/>
                <a:ea typeface="Dotum" panose="020B0600000101010101" pitchFamily="34" charset="-127"/>
              </a:rPr>
              <a:t>This step can be closely connected to the next two steps, Data Cleaning and Feature Extraction.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290836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0126135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682297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895975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Representation Learning</a:t>
            </a:r>
          </a:p>
          <a:p>
            <a:r>
              <a:rPr lang="en-US" dirty="0"/>
              <a:t>Reinforcement Learning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766EA-9704-3D4C-807D-A9BED678BFE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58746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314633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6419954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6375273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9CCD8F39-061A-8249-BB51-FBB2E1D708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you’ve seen in Ravi’s Intro to python module, an image can be expressed as follows:</a:t>
            </a:r>
          </a:p>
          <a:p>
            <a:endParaRPr lang="en-US" dirty="0"/>
          </a:p>
          <a:p>
            <a:r>
              <a:rPr lang="en-US" dirty="0"/>
              <a:t>While this question can be better tackled using deep learning, there are classic ml ways to classify this…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151537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Regression: predicts continuous target value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766EA-9704-3D4C-807D-A9BED678BFE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8739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666494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498907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09B899-9F71-F04E-BFCE-EA098D7614FD}" type="datetime1">
              <a:rPr lang="en-US" smtClean="0"/>
              <a:t>4/12/20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MAE 207: Medical Devices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81E13-E869-9B48-B573-864811240C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7814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4F661-3568-E74B-9E31-519F67F9FFE2}" type="datetime1">
              <a:rPr lang="en-US" smtClean="0"/>
              <a:t>4/12/20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MAE 207: Medical Devices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81E13-E869-9B48-B573-864811240C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8843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BAC81-C68A-C741-B91E-4CF9EEE16ABF}" type="datetime1">
              <a:rPr lang="en-US" smtClean="0"/>
              <a:t>4/12/20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MAE 207: Medical Devices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81E13-E869-9B48-B573-864811240C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7531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01C45E-2604-AA4D-96B8-5555EA316102}" type="datetime1">
              <a:rPr lang="en-US" smtClean="0"/>
              <a:t>4/12/20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MAE 207: Medical Devices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81E13-E869-9B48-B573-864811240C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2233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63F6F-A39A-AA46-9D10-039C499810CF}" type="datetime1">
              <a:rPr lang="en-US" smtClean="0"/>
              <a:t>4/12/20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MAE 207: Medical Devices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81E13-E869-9B48-B573-864811240C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0798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853B1-E69A-BA4D-A24A-3E7CE40E16D4}" type="datetime1">
              <a:rPr lang="en-US" smtClean="0"/>
              <a:t>4/12/20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MAE 207: Medical Devices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81E13-E869-9B48-B573-864811240C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4119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531FD-049D-904C-AF08-ACFB21534859}" type="datetime1">
              <a:rPr lang="en-US" smtClean="0"/>
              <a:t>4/12/20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MAE 207: Medical Devices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81E13-E869-9B48-B573-864811240C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386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78DAD-A3A8-FB43-A0F2-A0200C9430BC}" type="datetime1">
              <a:rPr lang="en-US" smtClean="0"/>
              <a:t>4/12/20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MAE 207: Medical Devices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81E13-E869-9B48-B573-864811240C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960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87EA0-7DA8-0C4A-9073-655841166D67}" type="datetime1">
              <a:rPr lang="en-US" smtClean="0"/>
              <a:t>4/12/20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MAE 207: Medical Devices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81E13-E869-9B48-B573-864811240C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8693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689D1-2F05-E14C-8912-01B79AD061FF}" type="datetime1">
              <a:rPr lang="en-US" smtClean="0"/>
              <a:t>4/12/20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MAE 207: Medical Devices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81E13-E869-9B48-B573-864811240C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253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B3FFD8-A348-5F4D-88DC-D4E876E6632B}" type="datetime1">
              <a:rPr lang="en-US" smtClean="0"/>
              <a:t>4/12/20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MAE 207: Medical Devices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81E13-E869-9B48-B573-864811240C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9322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9D5970-9710-A143-BDBF-7B797545A3FE}" type="datetime1">
              <a:rPr lang="en-US" smtClean="0"/>
              <a:t>4/12/20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MAE 207: Medical Devices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981E13-E869-9B48-B573-864811240C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1340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tiff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owardsdatascience.com/pca-is-not-feature-selection-3344fb764ae6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vWFjqgb-ylQ?feature=oembed" TargetMode="External"/><Relationship Id="rId5" Type="http://schemas.openxmlformats.org/officeDocument/2006/relationships/image" Target="../media/image21.png"/><Relationship Id="rId4" Type="http://schemas.openxmlformats.org/officeDocument/2006/relationships/hyperlink" Target="https://www.youtube.com/watch?v=vWFjqgb-ylQ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medium.com/@divakar_239/stochastic-vs-batch-gradient-descent-8820568eada1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hyperlink" Target="https://towardsdatascience.com/optimization-loss-function-under-the-hood-part-iii-5dff33fa015d" TargetMode="Externa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fNk_zzaMoSs&amp;t=2s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towardsdatascience.com/optimization-loss-function-under-the-hood-part-iii-5dff33fa015d" TargetMode="External"/><Relationship Id="rId4" Type="http://schemas.openxmlformats.org/officeDocument/2006/relationships/hyperlink" Target="https://towardsdatascience.com/linear-regression-using-gradient-descent-97a6c8700931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bluedata.com/blog/2018/05/deploying-machine-learning-pipelines-for-ai-use-cases/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kaggle.com/gregnetols/mnist-with-pca-and-knn" TargetMode="Externa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tif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Overfitting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atascience.stackexchange.com/questions/61467/clarification-on-train-test-and-val-and-how-to-use-implement-it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559AE206-7EBA-4D33-8BC9-9D8158553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8199" y="4525347"/>
            <a:ext cx="6801321" cy="1737360"/>
          </a:xfrm>
        </p:spPr>
        <p:txBody>
          <a:bodyPr vert="horz" lIns="457200" tIns="60960" rIns="121920" bIns="60960" rtlCol="0" anchor="ctr">
            <a:normAutofit/>
          </a:bodyPr>
          <a:lstStyle/>
          <a:p>
            <a:pPr marL="15874" indent="-15874" algn="r">
              <a:tabLst>
                <a:tab pos="336542" algn="l"/>
                <a:tab pos="900091" algn="l"/>
              </a:tabLst>
            </a:pPr>
            <a:r>
              <a:rPr lang="en-US" sz="5600" dirty="0">
                <a:latin typeface="Eurostile" charset="0"/>
                <a:ea typeface="Eurostile" charset="0"/>
                <a:cs typeface="Eurostile" charset="0"/>
              </a:rPr>
              <a:t>Intro to Machine Learning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437D937-A7F1-4011-92B4-328E5BE1B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8567" y="620480"/>
            <a:ext cx="2243800" cy="224379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672F332-AF08-46C6-94F0-77684310D7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95001" y="2466604"/>
            <a:ext cx="962395" cy="96239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4244EF8-D73A-40E1-BE73-D46E6B4B04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5829" y="2327988"/>
            <a:ext cx="293695" cy="29369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AB84D7E8-4ECB-42D7-ADBF-01689B0F24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92113" y="0"/>
            <a:ext cx="5699887" cy="4059244"/>
          </a:xfrm>
          <a:custGeom>
            <a:avLst/>
            <a:gdLst>
              <a:gd name="connsiteX0" fmla="*/ 0 w 5699887"/>
              <a:gd name="connsiteY0" fmla="*/ 0 h 4059244"/>
              <a:gd name="connsiteX1" fmla="*/ 5699887 w 5699887"/>
              <a:gd name="connsiteY1" fmla="*/ 0 h 4059244"/>
              <a:gd name="connsiteX2" fmla="*/ 5699887 w 5699887"/>
              <a:gd name="connsiteY2" fmla="*/ 3944096 h 4059244"/>
              <a:gd name="connsiteX3" fmla="*/ 5525775 w 5699887"/>
              <a:gd name="connsiteY3" fmla="*/ 3980429 h 4059244"/>
              <a:gd name="connsiteX4" fmla="*/ 4663256 w 5699887"/>
              <a:gd name="connsiteY4" fmla="*/ 4059244 h 4059244"/>
              <a:gd name="connsiteX5" fmla="*/ 8566 w 5699887"/>
              <a:gd name="connsiteY5" fmla="*/ 67422 h 4059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99887" h="4059244">
                <a:moveTo>
                  <a:pt x="0" y="0"/>
                </a:moveTo>
                <a:lnTo>
                  <a:pt x="5699887" y="0"/>
                </a:lnTo>
                <a:lnTo>
                  <a:pt x="5699887" y="3944096"/>
                </a:lnTo>
                <a:lnTo>
                  <a:pt x="5525775" y="3980429"/>
                </a:lnTo>
                <a:cubicBezTo>
                  <a:pt x="5246154" y="4032190"/>
                  <a:pt x="4957865" y="4059244"/>
                  <a:pt x="4663256" y="4059244"/>
                </a:cubicBezTo>
                <a:cubicBezTo>
                  <a:pt x="2306390" y="4059244"/>
                  <a:pt x="353936" y="2327747"/>
                  <a:pt x="8566" y="67422"/>
                </a:cubicBez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E8E38ED-369A-44C2-B635-0BED0E48A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00392" y="4525347"/>
            <a:ext cx="0" cy="1737360"/>
          </a:xfrm>
          <a:prstGeom prst="line">
            <a:avLst/>
          </a:prstGeom>
          <a:ln w="1905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ubtitle 2"/>
          <p:cNvSpPr txBox="1">
            <a:spLocks/>
          </p:cNvSpPr>
          <p:nvPr/>
        </p:nvSpPr>
        <p:spPr>
          <a:xfrm>
            <a:off x="311656" y="5772075"/>
            <a:ext cx="4430599" cy="981264"/>
          </a:xfrm>
          <a:prstGeom prst="rect">
            <a:avLst/>
          </a:prstGeom>
          <a:noFill/>
        </p:spPr>
        <p:txBody>
          <a:bodyPr vert="horz" lIns="18288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>
                <a:solidFill>
                  <a:schemeClr val="accent5">
                    <a:lumMod val="60000"/>
                    <a:lumOff val="40000"/>
                  </a:schemeClr>
                </a:solidFill>
                <a:latin typeface="Eurostile" charset="0"/>
                <a:ea typeface="Eurostile" charset="0"/>
                <a:cs typeface="Eurostile" charset="0"/>
              </a:rPr>
              <a:t>Tutor: Jordan Levy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311656" y="3118757"/>
            <a:ext cx="5958517" cy="1651203"/>
          </a:xfrm>
          <a:prstGeom prst="rect">
            <a:avLst/>
          </a:prstGeom>
          <a:solidFill>
            <a:schemeClr val="accent1">
              <a:lumMod val="60000"/>
              <a:lumOff val="40000"/>
              <a:alpha val="6000"/>
            </a:schemeClr>
          </a:solidFill>
        </p:spPr>
        <p:txBody>
          <a:bodyPr vert="horz" lIns="18288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endParaRPr lang="en-US" sz="600">
              <a:latin typeface="Eurostile" charset="0"/>
              <a:ea typeface="Eurostile" charset="0"/>
              <a:cs typeface="Eurostile" charset="0"/>
            </a:endParaRPr>
          </a:p>
          <a:p>
            <a:pPr algn="l">
              <a:spcAft>
                <a:spcPts val="600"/>
              </a:spcAft>
            </a:pPr>
            <a:r>
              <a:rPr lang="en-US" sz="3000" dirty="0">
                <a:latin typeface="Eurostile" charset="0"/>
                <a:ea typeface="Eurostile" charset="0"/>
                <a:cs typeface="Eurostile" charset="0"/>
              </a:rPr>
              <a:t>ECE 196 Week 3</a:t>
            </a:r>
            <a:endParaRPr lang="en-US" sz="3000">
              <a:latin typeface="Eurostile" charset="0"/>
              <a:ea typeface="Eurostile" charset="0"/>
              <a:cs typeface="Eurostil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7817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101582B-D86B-0840-A1DF-0F0483427214}"/>
              </a:ext>
            </a:extLst>
          </p:cNvPr>
          <p:cNvSpPr txBox="1"/>
          <p:nvPr/>
        </p:nvSpPr>
        <p:spPr>
          <a:xfrm>
            <a:off x="2335427" y="40777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07E56E8-1E6D-CE46-A98D-33F5369EFFD0}"/>
              </a:ext>
            </a:extLst>
          </p:cNvPr>
          <p:cNvSpPr/>
          <p:nvPr/>
        </p:nvSpPr>
        <p:spPr>
          <a:xfrm>
            <a:off x="0" y="1"/>
            <a:ext cx="12192000" cy="1536569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EF29B59-A833-A841-A77E-3848DF54CEF1}"/>
              </a:ext>
            </a:extLst>
          </p:cNvPr>
          <p:cNvSpPr/>
          <p:nvPr/>
        </p:nvSpPr>
        <p:spPr>
          <a:xfrm>
            <a:off x="195751" y="1"/>
            <a:ext cx="451163" cy="1536569"/>
          </a:xfrm>
          <a:prstGeom prst="rect">
            <a:avLst/>
          </a:prstGeom>
          <a:solidFill>
            <a:schemeClr val="accent1">
              <a:lumMod val="40000"/>
              <a:lumOff val="60000"/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48C6ADAC-9ABA-4C40-861B-7A8A35D6A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957" y="181906"/>
            <a:ext cx="10898172" cy="956231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Eurostile" charset="0"/>
                <a:ea typeface="Eurostile" charset="0"/>
                <a:cs typeface="Eurostile" charset="0"/>
              </a:rPr>
              <a:t>Regression and Classification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230E0CC-C3EA-FC4D-981B-27B103F500EE}"/>
              </a:ext>
            </a:extLst>
          </p:cNvPr>
          <p:cNvSpPr/>
          <p:nvPr/>
        </p:nvSpPr>
        <p:spPr>
          <a:xfrm>
            <a:off x="1" y="1094395"/>
            <a:ext cx="12253647" cy="230055"/>
          </a:xfrm>
          <a:prstGeom prst="rect">
            <a:avLst/>
          </a:prstGeom>
          <a:solidFill>
            <a:schemeClr val="bg2">
              <a:lumMod val="90000"/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4683C71-881C-8343-A920-2FA765685E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7841" y="3530283"/>
            <a:ext cx="5705334" cy="285266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F21AAEF-ED21-6041-AA7E-D8DB2C7CF58F}"/>
              </a:ext>
            </a:extLst>
          </p:cNvPr>
          <p:cNvSpPr txBox="1"/>
          <p:nvPr/>
        </p:nvSpPr>
        <p:spPr>
          <a:xfrm>
            <a:off x="870155" y="1946787"/>
            <a:ext cx="4800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Regression</a:t>
            </a:r>
            <a:r>
              <a:rPr lang="en-US" dirty="0"/>
              <a:t>: Predict a quantity y based on input x.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7CCBC66-0C62-2840-B408-25BC753DDBED}"/>
              </a:ext>
            </a:extLst>
          </p:cNvPr>
          <p:cNvSpPr txBox="1"/>
          <p:nvPr/>
        </p:nvSpPr>
        <p:spPr>
          <a:xfrm>
            <a:off x="853957" y="2816565"/>
            <a:ext cx="62893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Classification</a:t>
            </a:r>
            <a:r>
              <a:rPr lang="en-US" dirty="0"/>
              <a:t>: Predict a discrete value or class y based on input x.</a:t>
            </a:r>
            <a:endParaRPr lang="en-US" u="sng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5FF1135-E105-E648-8D71-0699BDF27A32}"/>
              </a:ext>
            </a:extLst>
          </p:cNvPr>
          <p:cNvSpPr txBox="1"/>
          <p:nvPr/>
        </p:nvSpPr>
        <p:spPr>
          <a:xfrm>
            <a:off x="4280544" y="6475283"/>
            <a:ext cx="277992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Source: Phuong Truong Machine Learning Lecture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50F47CC-620E-704D-8AC7-5941E440D584}"/>
              </a:ext>
            </a:extLst>
          </p:cNvPr>
          <p:cNvSpPr txBox="1"/>
          <p:nvPr/>
        </p:nvSpPr>
        <p:spPr>
          <a:xfrm>
            <a:off x="1358442" y="2343221"/>
            <a:ext cx="63804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Example: Predict NBA points scored (y), based on Rebounds and Assists (X).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BB5B5AC-39C4-3948-953F-CF4630E62E05}"/>
              </a:ext>
            </a:extLst>
          </p:cNvPr>
          <p:cNvSpPr txBox="1"/>
          <p:nvPr/>
        </p:nvSpPr>
        <p:spPr>
          <a:xfrm>
            <a:off x="1358442" y="3191729"/>
            <a:ext cx="54320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Example: Classify a picture of a handwritten 7 as the number 7.</a:t>
            </a:r>
          </a:p>
        </p:txBody>
      </p:sp>
    </p:spTree>
    <p:extLst>
      <p:ext uri="{BB962C8B-B14F-4D97-AF65-F5344CB8AC3E}">
        <p14:creationId xmlns:p14="http://schemas.microsoft.com/office/powerpoint/2010/main" val="36501235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0E5C6D72-94D1-1543-9F6F-D2B41A6425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3298" y="2630964"/>
            <a:ext cx="3133720" cy="311268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316F532-7E57-0B44-B59A-988B89714E24}"/>
              </a:ext>
            </a:extLst>
          </p:cNvPr>
          <p:cNvSpPr txBox="1"/>
          <p:nvPr/>
        </p:nvSpPr>
        <p:spPr>
          <a:xfrm>
            <a:off x="396537" y="1633664"/>
            <a:ext cx="2152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How do we get from: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05362E-9CF2-F446-AA24-B9B241E272E6}"/>
              </a:ext>
            </a:extLst>
          </p:cNvPr>
          <p:cNvSpPr txBox="1"/>
          <p:nvPr/>
        </p:nvSpPr>
        <p:spPr>
          <a:xfrm>
            <a:off x="5614790" y="3875509"/>
            <a:ext cx="4461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to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57A038-B8B7-8C46-9D8E-C3D18D3F5D7B}"/>
              </a:ext>
            </a:extLst>
          </p:cNvPr>
          <p:cNvSpPr txBox="1"/>
          <p:nvPr/>
        </p:nvSpPr>
        <p:spPr>
          <a:xfrm>
            <a:off x="8208505" y="3675455"/>
            <a:ext cx="830677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/>
              <a:t>‘7’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0D8C580-F91C-174B-9ACD-F46F8F38B184}"/>
              </a:ext>
            </a:extLst>
          </p:cNvPr>
          <p:cNvSpPr txBox="1"/>
          <p:nvPr/>
        </p:nvSpPr>
        <p:spPr>
          <a:xfrm>
            <a:off x="1099358" y="2132314"/>
            <a:ext cx="747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Input</a:t>
            </a:r>
            <a:r>
              <a:rPr lang="en-US" dirty="0"/>
              <a:t>:</a:t>
            </a:r>
            <a:endParaRPr lang="en-US" u="sng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859A528-CFBD-7747-9577-8E6287A19F9A}"/>
              </a:ext>
            </a:extLst>
          </p:cNvPr>
          <p:cNvSpPr txBox="1"/>
          <p:nvPr/>
        </p:nvSpPr>
        <p:spPr>
          <a:xfrm>
            <a:off x="7147403" y="3306123"/>
            <a:ext cx="918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Output</a:t>
            </a:r>
            <a:r>
              <a:rPr lang="en-US" dirty="0"/>
              <a:t>:</a:t>
            </a:r>
            <a:endParaRPr lang="en-US" u="sng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101582B-D86B-0840-A1DF-0F0483427214}"/>
              </a:ext>
            </a:extLst>
          </p:cNvPr>
          <p:cNvSpPr txBox="1"/>
          <p:nvPr/>
        </p:nvSpPr>
        <p:spPr>
          <a:xfrm>
            <a:off x="2335427" y="40777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07E56E8-1E6D-CE46-A98D-33F5369EFFD0}"/>
              </a:ext>
            </a:extLst>
          </p:cNvPr>
          <p:cNvSpPr/>
          <p:nvPr/>
        </p:nvSpPr>
        <p:spPr>
          <a:xfrm>
            <a:off x="0" y="1"/>
            <a:ext cx="12192000" cy="1536569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EF29B59-A833-A841-A77E-3848DF54CEF1}"/>
              </a:ext>
            </a:extLst>
          </p:cNvPr>
          <p:cNvSpPr/>
          <p:nvPr/>
        </p:nvSpPr>
        <p:spPr>
          <a:xfrm>
            <a:off x="195751" y="1"/>
            <a:ext cx="451163" cy="1536569"/>
          </a:xfrm>
          <a:prstGeom prst="rect">
            <a:avLst/>
          </a:prstGeom>
          <a:solidFill>
            <a:schemeClr val="accent1">
              <a:lumMod val="40000"/>
              <a:lumOff val="60000"/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48C6ADAC-9ABA-4C40-861B-7A8A35D6A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957" y="181906"/>
            <a:ext cx="10898172" cy="956231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Eurostile" charset="0"/>
                <a:ea typeface="Eurostile" charset="0"/>
                <a:cs typeface="Eurostile" charset="0"/>
              </a:rPr>
              <a:t>Classification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230E0CC-C3EA-FC4D-981B-27B103F500EE}"/>
              </a:ext>
            </a:extLst>
          </p:cNvPr>
          <p:cNvSpPr/>
          <p:nvPr/>
        </p:nvSpPr>
        <p:spPr>
          <a:xfrm>
            <a:off x="1" y="1094395"/>
            <a:ext cx="12253647" cy="230055"/>
          </a:xfrm>
          <a:prstGeom prst="rect">
            <a:avLst/>
          </a:prstGeom>
          <a:solidFill>
            <a:schemeClr val="bg2">
              <a:lumMod val="90000"/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7420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500ECB-218E-B648-BDFE-31B00903AE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5751" y="1715013"/>
            <a:ext cx="11853728" cy="4823899"/>
          </a:xfrm>
        </p:spPr>
        <p:txBody>
          <a:bodyPr>
            <a:noAutofit/>
          </a:bodyPr>
          <a:lstStyle/>
          <a:p>
            <a:r>
              <a:rPr lang="en-US" sz="1800" dirty="0">
                <a:latin typeface="Dotum" panose="020B0600000101010101" pitchFamily="34" charset="-127"/>
                <a:ea typeface="Dotum" panose="020B0600000101010101" pitchFamily="34" charset="-127"/>
              </a:rPr>
              <a:t>Using Euclidean distance, find the k-Nearest points in training data to the point in your testing data</a:t>
            </a:r>
          </a:p>
          <a:p>
            <a:r>
              <a:rPr lang="en-US" sz="1800" dirty="0">
                <a:latin typeface="Dotum" panose="020B0600000101010101" pitchFamily="34" charset="-127"/>
                <a:ea typeface="Dotum" panose="020B0600000101010101" pitchFamily="34" charset="-127"/>
              </a:rPr>
              <a:t>Output the class with the most ‘votes’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1"/>
            <a:ext cx="12192000" cy="1536569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95751" y="1"/>
            <a:ext cx="451163" cy="1536569"/>
          </a:xfrm>
          <a:prstGeom prst="rect">
            <a:avLst/>
          </a:prstGeom>
          <a:solidFill>
            <a:schemeClr val="accent1">
              <a:lumMod val="40000"/>
              <a:lumOff val="60000"/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3957" y="181906"/>
            <a:ext cx="10898172" cy="956231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Eurostile" charset="0"/>
                <a:ea typeface="Eurostile" charset="0"/>
                <a:cs typeface="Eurostile" charset="0"/>
              </a:rPr>
              <a:t>k-Nearest Neighbors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9253049" y="6377580"/>
            <a:ext cx="2743200" cy="365125"/>
          </a:xfrm>
        </p:spPr>
        <p:txBody>
          <a:bodyPr/>
          <a:lstStyle/>
          <a:p>
            <a:fld id="{8E981E13-E869-9B48-B573-864811240C1F}" type="slidenum">
              <a:rPr lang="en-US" smtClean="0"/>
              <a:t>12</a:t>
            </a:fld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1" y="1094395"/>
            <a:ext cx="12253647" cy="230055"/>
          </a:xfrm>
          <a:prstGeom prst="rect">
            <a:avLst/>
          </a:prstGeom>
          <a:solidFill>
            <a:schemeClr val="bg2">
              <a:lumMod val="90000"/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E494880-A6EB-2B45-9B26-DAB886634B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0817"/>
          <a:stretch/>
        </p:blipFill>
        <p:spPr>
          <a:xfrm>
            <a:off x="5673790" y="3041806"/>
            <a:ext cx="609601" cy="2565574"/>
          </a:xfrm>
          <a:prstGeom prst="rect">
            <a:avLst/>
          </a:prstGeom>
        </p:spPr>
      </p:pic>
      <p:pic>
        <p:nvPicPr>
          <p:cNvPr id="10" name="Picture 9" descr="A picture containing drawing&#10;&#10;Description automatically generated">
            <a:extLst>
              <a:ext uri="{FF2B5EF4-FFF2-40B4-BE49-F238E27FC236}">
                <a16:creationId xmlns:a16="http://schemas.microsoft.com/office/drawing/2014/main" id="{BF96A062-FCEE-EC4B-8573-CB38B0F5B3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1482" y="3503647"/>
            <a:ext cx="2275228" cy="225995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384923B-F2CF-944F-AEB7-BF2D1DEB7062}"/>
              </a:ext>
            </a:extLst>
          </p:cNvPr>
          <p:cNvSpPr txBox="1"/>
          <p:nvPr/>
        </p:nvSpPr>
        <p:spPr>
          <a:xfrm>
            <a:off x="4263162" y="4448960"/>
            <a:ext cx="1204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when k = 5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00ADF23-AE34-D24C-A688-21A62D3F14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3790" y="5727351"/>
            <a:ext cx="629001" cy="62900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5756682-A676-4049-8503-257220DAD364}"/>
              </a:ext>
            </a:extLst>
          </p:cNvPr>
          <p:cNvSpPr txBox="1"/>
          <p:nvPr/>
        </p:nvSpPr>
        <p:spPr>
          <a:xfrm>
            <a:off x="6529050" y="4026089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4: ‘7’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EF9DB9F-FA86-D944-866C-4D7755AEE576}"/>
              </a:ext>
            </a:extLst>
          </p:cNvPr>
          <p:cNvSpPr txBox="1"/>
          <p:nvPr/>
        </p:nvSpPr>
        <p:spPr>
          <a:xfrm>
            <a:off x="6480319" y="5897799"/>
            <a:ext cx="702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1:  ‘8’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104875-9DBA-5C40-8912-02191B2E77FD}"/>
              </a:ext>
            </a:extLst>
          </p:cNvPr>
          <p:cNvSpPr txBox="1"/>
          <p:nvPr/>
        </p:nvSpPr>
        <p:spPr>
          <a:xfrm>
            <a:off x="4941657" y="2630964"/>
            <a:ext cx="2093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k-Nearest Neighbors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7000981-1DB3-E649-A954-21DBF449F9AA}"/>
              </a:ext>
            </a:extLst>
          </p:cNvPr>
          <p:cNvSpPr txBox="1"/>
          <p:nvPr/>
        </p:nvSpPr>
        <p:spPr>
          <a:xfrm>
            <a:off x="8147370" y="3564424"/>
            <a:ext cx="161294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[[255 255 255],</a:t>
            </a:r>
          </a:p>
          <a:p>
            <a:r>
              <a:rPr lang="en-US" dirty="0"/>
              <a:t>   … ,</a:t>
            </a:r>
          </a:p>
          <a:p>
            <a:r>
              <a:rPr lang="en-US" dirty="0"/>
              <a:t> [255 255 255]]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72745E8-F5AD-1B4D-A330-C0D5F01603C0}"/>
              </a:ext>
            </a:extLst>
          </p:cNvPr>
          <p:cNvSpPr txBox="1"/>
          <p:nvPr/>
        </p:nvSpPr>
        <p:spPr>
          <a:xfrm>
            <a:off x="7953194" y="3173861"/>
            <a:ext cx="2533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784 Dimensions (28*28)</a:t>
            </a:r>
          </a:p>
        </p:txBody>
      </p:sp>
    </p:spTree>
    <p:extLst>
      <p:ext uri="{BB962C8B-B14F-4D97-AF65-F5344CB8AC3E}">
        <p14:creationId xmlns:p14="http://schemas.microsoft.com/office/powerpoint/2010/main" val="2962491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3A5B4632-C963-4296-86F0-79AA9EA5AE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8328" y="303591"/>
            <a:ext cx="4335327" cy="58967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785D43-7163-EE49-899A-310F43D4A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854" y="1597832"/>
            <a:ext cx="3802276" cy="2773430"/>
          </a:xfrm>
        </p:spPr>
        <p:txBody>
          <a:bodyPr>
            <a:normAutofit/>
          </a:bodyPr>
          <a:lstStyle/>
          <a:p>
            <a:r>
              <a:rPr lang="en-US" sz="4800" b="1" dirty="0">
                <a:solidFill>
                  <a:schemeClr val="bg1"/>
                </a:solidFill>
              </a:rPr>
              <a:t>Learning Objectives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B0A44D-C5B8-DA4A-84D2-C6B17D150C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61165" y="6356350"/>
            <a:ext cx="2792636" cy="365125"/>
          </a:xfrm>
          <a:prstGeom prst="ellipse">
            <a:avLst/>
          </a:prstGeo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8E981E13-E869-9B48-B573-864811240C1F}" type="slidenum">
              <a:rPr lang="en-US">
                <a:solidFill>
                  <a:srgbClr val="898989"/>
                </a:solidFill>
              </a:rPr>
              <a:pPr>
                <a:lnSpc>
                  <a:spcPct val="90000"/>
                </a:lnSpc>
                <a:spcAft>
                  <a:spcPts val="600"/>
                </a:spcAft>
              </a:pPr>
              <a:t>13</a:t>
            </a:fld>
            <a:endParaRPr lang="en-US">
              <a:solidFill>
                <a:srgbClr val="898989"/>
              </a:solidFill>
            </a:endParaRPr>
          </a:p>
        </p:txBody>
      </p:sp>
      <p:graphicFrame>
        <p:nvGraphicFramePr>
          <p:cNvPr id="22" name="Content Placeholder 2">
            <a:extLst>
              <a:ext uri="{FF2B5EF4-FFF2-40B4-BE49-F238E27FC236}">
                <a16:creationId xmlns:a16="http://schemas.microsoft.com/office/drawing/2014/main" id="{4DD92E52-5053-40CB-9EB5-F8D28E2B95C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90210500"/>
              </p:ext>
            </p:extLst>
          </p:nvPr>
        </p:nvGraphicFramePr>
        <p:xfrm>
          <a:off x="4954542" y="180060"/>
          <a:ext cx="6707427" cy="62198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Arrow: Right 11">
            <a:extLst>
              <a:ext uri="{FF2B5EF4-FFF2-40B4-BE49-F238E27FC236}">
                <a16:creationId xmlns:a16="http://schemas.microsoft.com/office/drawing/2014/main" id="{C2F0C94E-B812-4E4F-90F7-85B218960A5A}"/>
              </a:ext>
            </a:extLst>
          </p:cNvPr>
          <p:cNvSpPr/>
          <p:nvPr/>
        </p:nvSpPr>
        <p:spPr>
          <a:xfrm>
            <a:off x="4622717" y="3659426"/>
            <a:ext cx="761372" cy="433230"/>
          </a:xfrm>
          <a:prstGeom prst="rightArrow">
            <a:avLst/>
          </a:prstGeom>
          <a:solidFill>
            <a:srgbClr val="E71224"/>
          </a:solidFill>
          <a:ln w="30856">
            <a:solidFill>
              <a:srgbClr val="E712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endParaRPr lang="en-US" dirty="0">
              <a:solidFill>
                <a:srgbClr val="E7122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32042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1"/>
            <a:ext cx="12192000" cy="1536569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95751" y="1"/>
            <a:ext cx="451163" cy="1536569"/>
          </a:xfrm>
          <a:prstGeom prst="rect">
            <a:avLst/>
          </a:prstGeom>
          <a:solidFill>
            <a:schemeClr val="accent1">
              <a:lumMod val="40000"/>
              <a:lumOff val="60000"/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3957" y="181906"/>
            <a:ext cx="10898172" cy="956231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Eurostile" charset="0"/>
                <a:ea typeface="Eurostile" charset="0"/>
                <a:cs typeface="Eurostile" charset="0"/>
              </a:rPr>
              <a:t>Dimensionality Reduction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81E13-E869-9B48-B573-864811240C1F}" type="slidenum">
              <a:rPr lang="en-US" smtClean="0"/>
              <a:t>14</a:t>
            </a:fld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1" y="1094395"/>
            <a:ext cx="12253647" cy="230055"/>
          </a:xfrm>
          <a:prstGeom prst="rect">
            <a:avLst/>
          </a:prstGeom>
          <a:solidFill>
            <a:schemeClr val="bg2">
              <a:lumMod val="90000"/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CECAF64-7858-C34F-9724-7A7E920D91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u="sng" dirty="0"/>
              <a:t>Curse of Dimensionality</a:t>
            </a:r>
          </a:p>
          <a:p>
            <a:r>
              <a:rPr lang="en-US" sz="2400" u="sng" dirty="0"/>
              <a:t>Principal Component Analysis</a:t>
            </a:r>
            <a:r>
              <a:rPr lang="en-US" sz="2400" dirty="0"/>
              <a:t>: Reduce the dimensionality of our data while retaining as much variation as possible.</a:t>
            </a:r>
          </a:p>
          <a:p>
            <a:pPr lvl="1"/>
            <a:r>
              <a:rPr lang="en-US" sz="2000" dirty="0"/>
              <a:t>Identifies which directions captures the most</a:t>
            </a:r>
          </a:p>
          <a:p>
            <a:pPr marL="457189" lvl="1" indent="0">
              <a:buNone/>
            </a:pPr>
            <a:r>
              <a:rPr lang="en-US" sz="2000" dirty="0"/>
              <a:t>    variance in our data.</a:t>
            </a:r>
          </a:p>
          <a:p>
            <a:pPr lvl="1"/>
            <a:r>
              <a:rPr lang="en-US" sz="2000" dirty="0"/>
              <a:t>Can drastically speed up computation time,</a:t>
            </a:r>
          </a:p>
          <a:p>
            <a:pPr marL="457189" lvl="1" indent="0">
              <a:buNone/>
            </a:pPr>
            <a:r>
              <a:rPr lang="en-US" sz="2000" dirty="0"/>
              <a:t>    sometimes with even better accuracy.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4386C7B-6B2E-4445-B016-9571A3B584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7907" y="3161810"/>
            <a:ext cx="4025385" cy="301515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B76B2B5-7AA6-6A48-90B8-6DE5F4B9098F}"/>
              </a:ext>
            </a:extLst>
          </p:cNvPr>
          <p:cNvSpPr txBox="1"/>
          <p:nvPr/>
        </p:nvSpPr>
        <p:spPr>
          <a:xfrm>
            <a:off x="6276202" y="6193668"/>
            <a:ext cx="459452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Source: </a:t>
            </a:r>
            <a:r>
              <a:rPr lang="en-US" sz="1000" dirty="0">
                <a:hlinkClick r:id="rId4"/>
              </a:rPr>
              <a:t>https://towardsdatascience.com/pca-is-not-feature-selection-3344fb764ae6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6285373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3A5B4632-C963-4296-86F0-79AA9EA5AE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8328" y="303591"/>
            <a:ext cx="4335327" cy="58967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785D43-7163-EE49-899A-310F43D4A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854" y="1597832"/>
            <a:ext cx="3802276" cy="2773430"/>
          </a:xfrm>
        </p:spPr>
        <p:txBody>
          <a:bodyPr>
            <a:normAutofit/>
          </a:bodyPr>
          <a:lstStyle/>
          <a:p>
            <a:r>
              <a:rPr lang="en-US" sz="4800" b="1" dirty="0">
                <a:solidFill>
                  <a:schemeClr val="bg1"/>
                </a:solidFill>
              </a:rPr>
              <a:t>Learning Objectives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B0A44D-C5B8-DA4A-84D2-C6B17D150C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61165" y="6356350"/>
            <a:ext cx="2792636" cy="365125"/>
          </a:xfrm>
          <a:prstGeom prst="ellipse">
            <a:avLst/>
          </a:prstGeo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8E981E13-E869-9B48-B573-864811240C1F}" type="slidenum">
              <a:rPr lang="en-US">
                <a:solidFill>
                  <a:srgbClr val="898989"/>
                </a:solidFill>
              </a:rPr>
              <a:pPr>
                <a:lnSpc>
                  <a:spcPct val="90000"/>
                </a:lnSpc>
                <a:spcAft>
                  <a:spcPts val="600"/>
                </a:spcAft>
              </a:pPr>
              <a:t>15</a:t>
            </a:fld>
            <a:endParaRPr lang="en-US">
              <a:solidFill>
                <a:srgbClr val="898989"/>
              </a:solidFill>
            </a:endParaRPr>
          </a:p>
        </p:txBody>
      </p:sp>
      <p:graphicFrame>
        <p:nvGraphicFramePr>
          <p:cNvPr id="22" name="Content Placeholder 2">
            <a:extLst>
              <a:ext uri="{FF2B5EF4-FFF2-40B4-BE49-F238E27FC236}">
                <a16:creationId xmlns:a16="http://schemas.microsoft.com/office/drawing/2014/main" id="{4DD92E52-5053-40CB-9EB5-F8D28E2B95C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32559077"/>
              </p:ext>
            </p:extLst>
          </p:nvPr>
        </p:nvGraphicFramePr>
        <p:xfrm>
          <a:off x="4954542" y="180060"/>
          <a:ext cx="6707427" cy="62198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Arrow: Right 11">
            <a:extLst>
              <a:ext uri="{FF2B5EF4-FFF2-40B4-BE49-F238E27FC236}">
                <a16:creationId xmlns:a16="http://schemas.microsoft.com/office/drawing/2014/main" id="{C2F0C94E-B812-4E4F-90F7-85B218960A5A}"/>
              </a:ext>
            </a:extLst>
          </p:cNvPr>
          <p:cNvSpPr/>
          <p:nvPr/>
        </p:nvSpPr>
        <p:spPr>
          <a:xfrm>
            <a:off x="4573856" y="2605423"/>
            <a:ext cx="761372" cy="433230"/>
          </a:xfrm>
          <a:prstGeom prst="rightArrow">
            <a:avLst/>
          </a:prstGeom>
          <a:solidFill>
            <a:srgbClr val="E71224"/>
          </a:solidFill>
          <a:ln w="30856">
            <a:solidFill>
              <a:srgbClr val="E712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endParaRPr lang="en-US" dirty="0">
              <a:solidFill>
                <a:srgbClr val="E7122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36586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500ECB-218E-B648-BDFE-31B00903AE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5751" y="1715013"/>
            <a:ext cx="11853728" cy="482389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u="sng" dirty="0">
                <a:latin typeface="Dotum" panose="020B0600000101010101" pitchFamily="34" charset="-127"/>
                <a:ea typeface="Dotum" panose="020B0600000101010101" pitchFamily="34" charset="-127"/>
              </a:rPr>
              <a:t>Conventional math</a:t>
            </a:r>
            <a:r>
              <a:rPr lang="en-US" sz="1800" dirty="0">
                <a:latin typeface="Dotum" panose="020B0600000101010101" pitchFamily="34" charset="-127"/>
                <a:ea typeface="Dotum" panose="020B0600000101010101" pitchFamily="34" charset="-127"/>
              </a:rPr>
              <a:t>: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1"/>
            <a:ext cx="12192000" cy="1536569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95751" y="1"/>
            <a:ext cx="451163" cy="1536569"/>
          </a:xfrm>
          <a:prstGeom prst="rect">
            <a:avLst/>
          </a:prstGeom>
          <a:solidFill>
            <a:schemeClr val="accent1">
              <a:lumMod val="40000"/>
              <a:lumOff val="60000"/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3957" y="181906"/>
            <a:ext cx="10898172" cy="956231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Eurostile" charset="0"/>
                <a:ea typeface="Eurostile" charset="0"/>
                <a:cs typeface="Eurostile" charset="0"/>
              </a:rPr>
              <a:t>Linear Model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81E13-E869-9B48-B573-864811240C1F}" type="slidenum">
              <a:rPr lang="en-US" smtClean="0"/>
              <a:t>16</a:t>
            </a:fld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1" y="1094395"/>
            <a:ext cx="12253647" cy="230055"/>
          </a:xfrm>
          <a:prstGeom prst="rect">
            <a:avLst/>
          </a:prstGeom>
          <a:solidFill>
            <a:schemeClr val="bg2">
              <a:lumMod val="90000"/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4590E902-216B-432F-9975-CF4741DE98E9}"/>
                  </a:ext>
                </a:extLst>
              </p:cNvPr>
              <p:cNvSpPr txBox="1"/>
              <p:nvPr/>
            </p:nvSpPr>
            <p:spPr>
              <a:xfrm>
                <a:off x="388681" y="2706232"/>
                <a:ext cx="4228658" cy="815608"/>
              </a:xfrm>
              <a:prstGeom prst="rect">
                <a:avLst/>
              </a:prstGeom>
              <a:noFill/>
            </p:spPr>
            <p:txBody>
              <a:bodyPr wrap="square" rtlCol="0" anchor="ctr" anchorCtr="1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47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4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𝑚𝑥</m:t>
                      </m:r>
                      <m:r>
                        <a:rPr lang="en-US" sz="47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4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47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4590E902-216B-432F-9975-CF4741DE98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681" y="2706232"/>
                <a:ext cx="4228658" cy="815608"/>
              </a:xfrm>
              <a:prstGeom prst="rect">
                <a:avLst/>
              </a:prstGeom>
              <a:blipFill>
                <a:blip r:embed="rId3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>
            <a:extLst>
              <a:ext uri="{FF2B5EF4-FFF2-40B4-BE49-F238E27FC236}">
                <a16:creationId xmlns:a16="http://schemas.microsoft.com/office/drawing/2014/main" id="{E1085AAB-2437-5A4A-BD96-7E593AB8D9CE}"/>
              </a:ext>
            </a:extLst>
          </p:cNvPr>
          <p:cNvSpPr txBox="1"/>
          <p:nvPr/>
        </p:nvSpPr>
        <p:spPr>
          <a:xfrm>
            <a:off x="195751" y="4331371"/>
            <a:ext cx="2589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Machine Learning Model</a:t>
            </a:r>
            <a:r>
              <a:rPr lang="en-US" dirty="0"/>
              <a:t>:</a:t>
            </a:r>
            <a:endParaRPr lang="en-US" u="sng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3C594536-D036-451A-A811-EFF7D0AABC0E}"/>
                  </a:ext>
                </a:extLst>
              </p:cNvPr>
              <p:cNvSpPr txBox="1"/>
              <p:nvPr/>
            </p:nvSpPr>
            <p:spPr>
              <a:xfrm>
                <a:off x="439871" y="4992996"/>
                <a:ext cx="4898101" cy="871457"/>
              </a:xfrm>
              <a:prstGeom prst="rect">
                <a:avLst/>
              </a:prstGeom>
              <a:noFill/>
            </p:spPr>
            <p:txBody>
              <a:bodyPr wrap="square" rtlCol="0" anchor="ctr" anchorCtr="1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7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7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47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𝑝𝑟𝑒𝑑</m:t>
                          </m:r>
                        </m:sub>
                      </m:sSub>
                      <m:r>
                        <a:rPr lang="en-US" sz="4700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47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𝑾𝒙</m:t>
                      </m:r>
                      <m:r>
                        <a:rPr lang="en-US" sz="47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4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4700" dirty="0">
                  <a:solidFill>
                    <a:srgbClr val="000000"/>
                  </a:solidFill>
                </a:endParaRPr>
              </a:p>
            </p:txBody>
          </p:sp>
        </mc:Choice>
        <mc:Fallback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3C594536-D036-451A-A811-EFF7D0AABC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871" y="4992996"/>
                <a:ext cx="4898101" cy="871457"/>
              </a:xfrm>
              <a:prstGeom prst="rect">
                <a:avLst/>
              </a:prstGeom>
              <a:blipFill>
                <a:blip r:embed="rId4"/>
                <a:stretch>
                  <a:fillRect b="-1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9" name="TextBox 128">
            <a:extLst>
              <a:ext uri="{FF2B5EF4-FFF2-40B4-BE49-F238E27FC236}">
                <a16:creationId xmlns:a16="http://schemas.microsoft.com/office/drawing/2014/main" id="{39BFC19C-4EAB-4746-B26C-B9CFF3199AF7}"/>
              </a:ext>
            </a:extLst>
          </p:cNvPr>
          <p:cNvSpPr txBox="1"/>
          <p:nvPr/>
        </p:nvSpPr>
        <p:spPr>
          <a:xfrm>
            <a:off x="646914" y="4804131"/>
            <a:ext cx="856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35A6DCAB-7A63-DE4E-88A6-0689A3C39A38}"/>
              </a:ext>
            </a:extLst>
          </p:cNvPr>
          <p:cNvSpPr txBox="1"/>
          <p:nvPr/>
        </p:nvSpPr>
        <p:spPr>
          <a:xfrm>
            <a:off x="2577878" y="4609735"/>
            <a:ext cx="945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Weights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FC41B3FF-92FD-2946-A226-A325C1B65314}"/>
              </a:ext>
            </a:extLst>
          </p:cNvPr>
          <p:cNvSpPr txBox="1"/>
          <p:nvPr/>
        </p:nvSpPr>
        <p:spPr>
          <a:xfrm>
            <a:off x="3311124" y="4790143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51AC221E-CE37-4144-886D-5702339FCE48}"/>
              </a:ext>
            </a:extLst>
          </p:cNvPr>
          <p:cNvSpPr txBox="1"/>
          <p:nvPr/>
        </p:nvSpPr>
        <p:spPr>
          <a:xfrm>
            <a:off x="4355199" y="4602433"/>
            <a:ext cx="562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Bias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7F476620-7208-E142-8A3F-18B562BEC4DB}"/>
              </a:ext>
            </a:extLst>
          </p:cNvPr>
          <p:cNvSpPr txBox="1"/>
          <p:nvPr/>
        </p:nvSpPr>
        <p:spPr>
          <a:xfrm>
            <a:off x="646914" y="2521566"/>
            <a:ext cx="856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245395A1-AB61-2840-9B06-D802797DCF88}"/>
              </a:ext>
            </a:extLst>
          </p:cNvPr>
          <p:cNvSpPr txBox="1"/>
          <p:nvPr/>
        </p:nvSpPr>
        <p:spPr>
          <a:xfrm>
            <a:off x="3163326" y="2315669"/>
            <a:ext cx="1039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Intercept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A16DEFF3-EB56-0342-B3DF-DA91B7E650ED}"/>
              </a:ext>
            </a:extLst>
          </p:cNvPr>
          <p:cNvSpPr txBox="1"/>
          <p:nvPr/>
        </p:nvSpPr>
        <p:spPr>
          <a:xfrm>
            <a:off x="2362359" y="2559037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10ED733B-3A7C-F446-A95C-A0D50B50E4C0}"/>
              </a:ext>
            </a:extLst>
          </p:cNvPr>
          <p:cNvSpPr txBox="1"/>
          <p:nvPr/>
        </p:nvSpPr>
        <p:spPr>
          <a:xfrm>
            <a:off x="1800574" y="2315669"/>
            <a:ext cx="702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Slope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5E19CF86-9696-3643-B77E-6ED519B4C7DC}"/>
              </a:ext>
            </a:extLst>
          </p:cNvPr>
          <p:cNvSpPr txBox="1"/>
          <p:nvPr/>
        </p:nvSpPr>
        <p:spPr>
          <a:xfrm>
            <a:off x="6488452" y="5319479"/>
            <a:ext cx="3227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How do we evaluate our model?</a:t>
            </a:r>
          </a:p>
        </p:txBody>
      </p:sp>
      <p:pic>
        <p:nvPicPr>
          <p:cNvPr id="141" name="Picture 140" descr="A close up of a mans face&#10;&#10;Description automatically generated">
            <a:extLst>
              <a:ext uri="{FF2B5EF4-FFF2-40B4-BE49-F238E27FC236}">
                <a16:creationId xmlns:a16="http://schemas.microsoft.com/office/drawing/2014/main" id="{28A1C84F-C4EC-4F48-98F8-9C75FEFC58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8452" y="2257625"/>
            <a:ext cx="2878013" cy="2878013"/>
          </a:xfrm>
          <a:prstGeom prst="rect">
            <a:avLst/>
          </a:prstGeom>
        </p:spPr>
      </p:pic>
      <p:sp>
        <p:nvSpPr>
          <p:cNvPr id="142" name="TextBox 141">
            <a:extLst>
              <a:ext uri="{FF2B5EF4-FFF2-40B4-BE49-F238E27FC236}">
                <a16:creationId xmlns:a16="http://schemas.microsoft.com/office/drawing/2014/main" id="{7223A8EA-BF05-4D42-9C76-88647A968A6F}"/>
              </a:ext>
            </a:extLst>
          </p:cNvPr>
          <p:cNvSpPr txBox="1"/>
          <p:nvPr/>
        </p:nvSpPr>
        <p:spPr>
          <a:xfrm>
            <a:off x="6488452" y="1826116"/>
            <a:ext cx="1972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Example</a:t>
            </a:r>
            <a:r>
              <a:rPr lang="en-US" dirty="0"/>
              <a:t>: y = 5x + 4</a:t>
            </a:r>
            <a:endParaRPr lang="en-US" u="sng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7C6739A-E154-F347-817B-C23C6134786C}"/>
              </a:ext>
            </a:extLst>
          </p:cNvPr>
          <p:cNvSpPr txBox="1"/>
          <p:nvPr/>
        </p:nvSpPr>
        <p:spPr>
          <a:xfrm>
            <a:off x="330201" y="6035343"/>
            <a:ext cx="5765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W is a vector of weights applied to a vector of inputs, whereas m and x are both scalar values</a:t>
            </a:r>
          </a:p>
        </p:txBody>
      </p:sp>
    </p:spTree>
    <p:extLst>
      <p:ext uri="{BB962C8B-B14F-4D97-AF65-F5344CB8AC3E}">
        <p14:creationId xmlns:p14="http://schemas.microsoft.com/office/powerpoint/2010/main" val="32195579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3A5B4632-C963-4296-86F0-79AA9EA5AE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8328" y="303591"/>
            <a:ext cx="4335327" cy="58967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785D43-7163-EE49-899A-310F43D4A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854" y="1597832"/>
            <a:ext cx="3802276" cy="2773430"/>
          </a:xfrm>
        </p:spPr>
        <p:txBody>
          <a:bodyPr>
            <a:normAutofit/>
          </a:bodyPr>
          <a:lstStyle/>
          <a:p>
            <a:r>
              <a:rPr lang="en-US" sz="4800" b="1" dirty="0">
                <a:solidFill>
                  <a:schemeClr val="bg1"/>
                </a:solidFill>
              </a:rPr>
              <a:t>Learning Objectives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B0A44D-C5B8-DA4A-84D2-C6B17D150C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61165" y="6356350"/>
            <a:ext cx="2792636" cy="365125"/>
          </a:xfrm>
          <a:prstGeom prst="ellipse">
            <a:avLst/>
          </a:prstGeo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8E981E13-E869-9B48-B573-864811240C1F}" type="slidenum">
              <a:rPr lang="en-US">
                <a:solidFill>
                  <a:srgbClr val="898989"/>
                </a:solidFill>
              </a:rPr>
              <a:pPr>
                <a:lnSpc>
                  <a:spcPct val="90000"/>
                </a:lnSpc>
                <a:spcAft>
                  <a:spcPts val="600"/>
                </a:spcAft>
              </a:pPr>
              <a:t>17</a:t>
            </a:fld>
            <a:endParaRPr lang="en-US">
              <a:solidFill>
                <a:srgbClr val="898989"/>
              </a:solidFill>
            </a:endParaRPr>
          </a:p>
        </p:txBody>
      </p:sp>
      <p:graphicFrame>
        <p:nvGraphicFramePr>
          <p:cNvPr id="22" name="Content Placeholder 2">
            <a:extLst>
              <a:ext uri="{FF2B5EF4-FFF2-40B4-BE49-F238E27FC236}">
                <a16:creationId xmlns:a16="http://schemas.microsoft.com/office/drawing/2014/main" id="{4DD92E52-5053-40CB-9EB5-F8D28E2B95C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12805634"/>
              </p:ext>
            </p:extLst>
          </p:nvPr>
        </p:nvGraphicFramePr>
        <p:xfrm>
          <a:off x="4954542" y="180060"/>
          <a:ext cx="6707427" cy="62198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Arrow: Right 11">
            <a:extLst>
              <a:ext uri="{FF2B5EF4-FFF2-40B4-BE49-F238E27FC236}">
                <a16:creationId xmlns:a16="http://schemas.microsoft.com/office/drawing/2014/main" id="{C2F0C94E-B812-4E4F-90F7-85B218960A5A}"/>
              </a:ext>
            </a:extLst>
          </p:cNvPr>
          <p:cNvSpPr/>
          <p:nvPr/>
        </p:nvSpPr>
        <p:spPr>
          <a:xfrm>
            <a:off x="4673655" y="2818732"/>
            <a:ext cx="761372" cy="433230"/>
          </a:xfrm>
          <a:prstGeom prst="rightArrow">
            <a:avLst/>
          </a:prstGeom>
          <a:solidFill>
            <a:srgbClr val="E71224"/>
          </a:solidFill>
          <a:ln w="30856">
            <a:solidFill>
              <a:srgbClr val="E712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endParaRPr lang="en-US" dirty="0">
              <a:solidFill>
                <a:srgbClr val="E7122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88369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500ECB-218E-B648-BDFE-31B00903AE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5751" y="1715013"/>
            <a:ext cx="11853728" cy="4823899"/>
          </a:xfrm>
        </p:spPr>
        <p:txBody>
          <a:bodyPr>
            <a:noAutofit/>
          </a:bodyPr>
          <a:lstStyle/>
          <a:p>
            <a:r>
              <a:rPr lang="en-US" sz="1800" u="sng" dirty="0">
                <a:latin typeface="Dotum" panose="020B0600000101010101" pitchFamily="34" charset="-127"/>
                <a:ea typeface="Dotum" panose="020B0600000101010101" pitchFamily="34" charset="-127"/>
              </a:rPr>
              <a:t>Loss Function</a:t>
            </a:r>
            <a:r>
              <a:rPr lang="en-US" sz="1800" dirty="0">
                <a:latin typeface="Dotum" panose="020B0600000101010101" pitchFamily="34" charset="-127"/>
                <a:ea typeface="Dotum" panose="020B0600000101010101" pitchFamily="34" charset="-127"/>
              </a:rPr>
              <a:t>: A function designed to evaluate the performance of your model.</a:t>
            </a:r>
          </a:p>
          <a:p>
            <a:endParaRPr lang="en-US" sz="1800" u="sng" dirty="0">
              <a:latin typeface="Dotum" panose="020B0600000101010101" pitchFamily="34" charset="-127"/>
              <a:ea typeface="Dotum" panose="020B0600000101010101" pitchFamily="34" charset="-127"/>
            </a:endParaRPr>
          </a:p>
          <a:p>
            <a:r>
              <a:rPr lang="en-US" sz="1800" u="sng" dirty="0">
                <a:latin typeface="Dotum" panose="020B0600000101010101" pitchFamily="34" charset="-127"/>
                <a:ea typeface="Dotum" panose="020B0600000101010101" pitchFamily="34" charset="-127"/>
              </a:rPr>
              <a:t>Example</a:t>
            </a:r>
            <a:r>
              <a:rPr lang="en-US" sz="1800" dirty="0">
                <a:latin typeface="Dotum" panose="020B0600000101010101" pitchFamily="34" charset="-127"/>
                <a:ea typeface="Dotum" panose="020B0600000101010101" pitchFamily="34" charset="-127"/>
              </a:rPr>
              <a:t>:  </a:t>
            </a:r>
            <a:r>
              <a:rPr lang="en-US" sz="1800" u="sng" dirty="0">
                <a:latin typeface="Dotum" panose="020B0600000101010101" pitchFamily="34" charset="-127"/>
                <a:ea typeface="Dotum" panose="020B0600000101010101" pitchFamily="34" charset="-127"/>
              </a:rPr>
              <a:t>Squared Error </a:t>
            </a:r>
            <a:r>
              <a:rPr lang="en-US" sz="1800" dirty="0">
                <a:latin typeface="Dotum" panose="020B0600000101010101" pitchFamily="34" charset="-127"/>
                <a:ea typeface="Dotum" panose="020B0600000101010101" pitchFamily="34" charset="-127"/>
              </a:rPr>
              <a:t>-- Take the square of the deviation from the target value.</a:t>
            </a:r>
            <a:endParaRPr lang="en-US" sz="1800" u="sng" dirty="0">
              <a:latin typeface="Dotum" panose="020B0600000101010101" pitchFamily="34" charset="-127"/>
              <a:ea typeface="Dotum" panose="020B0600000101010101" pitchFamily="34" charset="-127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1"/>
            <a:ext cx="12192000" cy="1536569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95751" y="1"/>
            <a:ext cx="451163" cy="1536569"/>
          </a:xfrm>
          <a:prstGeom prst="rect">
            <a:avLst/>
          </a:prstGeom>
          <a:solidFill>
            <a:schemeClr val="accent1">
              <a:lumMod val="40000"/>
              <a:lumOff val="60000"/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3957" y="181906"/>
            <a:ext cx="10898172" cy="956231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Eurostile" charset="0"/>
                <a:ea typeface="Eurostile" charset="0"/>
                <a:cs typeface="Eurostile" charset="0"/>
              </a:rPr>
              <a:t>Loss Function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81E13-E869-9B48-B573-864811240C1F}" type="slidenum">
              <a:rPr lang="en-US" smtClean="0"/>
              <a:t>18</a:t>
            </a:fld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1" y="1094395"/>
            <a:ext cx="12253647" cy="230055"/>
          </a:xfrm>
          <a:prstGeom prst="rect">
            <a:avLst/>
          </a:prstGeom>
          <a:solidFill>
            <a:schemeClr val="bg2">
              <a:lumMod val="90000"/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close up of a mans face&#10;&#10;Description automatically generated">
            <a:extLst>
              <a:ext uri="{FF2B5EF4-FFF2-40B4-BE49-F238E27FC236}">
                <a16:creationId xmlns:a16="http://schemas.microsoft.com/office/drawing/2014/main" id="{F68EFE0D-CCD9-D24D-A2BF-2C306E30701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6068"/>
          <a:stretch/>
        </p:blipFill>
        <p:spPr>
          <a:xfrm>
            <a:off x="3581401" y="3330017"/>
            <a:ext cx="3695067" cy="31013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6A46AEC-D933-974C-88B9-9F1404AC311C}"/>
              </a:ext>
            </a:extLst>
          </p:cNvPr>
          <p:cNvSpPr txBox="1"/>
          <p:nvPr/>
        </p:nvSpPr>
        <p:spPr>
          <a:xfrm>
            <a:off x="4335793" y="2853109"/>
            <a:ext cx="25136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Function: y = (x - 110)</a:t>
            </a:r>
            <a:r>
              <a:rPr lang="en-US" baseline="30000" dirty="0"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E08836-9916-084F-A26B-4D1D198ED7F3}"/>
              </a:ext>
            </a:extLst>
          </p:cNvPr>
          <p:cNvSpPr txBox="1"/>
          <p:nvPr/>
        </p:nvSpPr>
        <p:spPr>
          <a:xfrm>
            <a:off x="1463001" y="4449764"/>
            <a:ext cx="2118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y-axis: Squared Error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06AAEED-5B6F-494B-9E94-8F9EE4328A05}"/>
              </a:ext>
            </a:extLst>
          </p:cNvPr>
          <p:cNvSpPr txBox="1"/>
          <p:nvPr/>
        </p:nvSpPr>
        <p:spPr>
          <a:xfrm>
            <a:off x="4442648" y="6532689"/>
            <a:ext cx="2281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x-axis: Predicted Value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789AF3F-8DBD-2443-BA0C-2DA6E153B513}"/>
              </a:ext>
            </a:extLst>
          </p:cNvPr>
          <p:cNvSpPr txBox="1"/>
          <p:nvPr/>
        </p:nvSpPr>
        <p:spPr>
          <a:xfrm>
            <a:off x="1105371" y="2845355"/>
            <a:ext cx="2124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Target Value: x = 110</a:t>
            </a:r>
          </a:p>
        </p:txBody>
      </p:sp>
    </p:spTree>
    <p:extLst>
      <p:ext uri="{BB962C8B-B14F-4D97-AF65-F5344CB8AC3E}">
        <p14:creationId xmlns:p14="http://schemas.microsoft.com/office/powerpoint/2010/main" val="2350466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BA500ECB-218E-B648-BDFE-31B00903AEB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95751" y="1715013"/>
                <a:ext cx="11853728" cy="4823899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sz="1800" u="sng" dirty="0">
                    <a:latin typeface="Dotum" panose="020B0600000101010101" pitchFamily="34" charset="-127"/>
                    <a:ea typeface="Dotum" panose="020B0600000101010101" pitchFamily="34" charset="-127"/>
                  </a:rPr>
                  <a:t>Loss Function</a:t>
                </a:r>
                <a:r>
                  <a:rPr lang="en-US" sz="1800" dirty="0">
                    <a:latin typeface="Dotum" panose="020B0600000101010101" pitchFamily="34" charset="-127"/>
                    <a:ea typeface="Dotum" panose="020B0600000101010101" pitchFamily="34" charset="-127"/>
                  </a:rPr>
                  <a:t>: A function designed to evaluate the performance of your model.</a:t>
                </a:r>
              </a:p>
              <a:p>
                <a:endParaRPr lang="en-US" sz="1800" u="sng" dirty="0">
                  <a:latin typeface="Dotum" panose="020B0600000101010101" pitchFamily="34" charset="-127"/>
                  <a:ea typeface="Dotum" panose="020B0600000101010101" pitchFamily="34" charset="-127"/>
                </a:endParaRPr>
              </a:p>
              <a:p>
                <a:pPr marL="0" indent="0">
                  <a:buNone/>
                </a:pPr>
                <a:r>
                  <a:rPr lang="en-US" sz="1800" u="sng" dirty="0">
                    <a:latin typeface="Dotum" panose="020B0600000101010101" pitchFamily="34" charset="-127"/>
                    <a:ea typeface="Dotum" panose="020B0600000101010101" pitchFamily="34" charset="-127"/>
                  </a:rPr>
                  <a:t>Example</a:t>
                </a:r>
                <a:r>
                  <a:rPr lang="en-US" sz="1800" dirty="0">
                    <a:latin typeface="Dotum" panose="020B0600000101010101" pitchFamily="34" charset="-127"/>
                    <a:ea typeface="Dotum" panose="020B0600000101010101" pitchFamily="34" charset="-127"/>
                  </a:rPr>
                  <a:t>: </a:t>
                </a:r>
                <a:r>
                  <a:rPr lang="en-US" sz="1800" u="sng" dirty="0">
                    <a:latin typeface="Dotum" panose="020B0600000101010101" pitchFamily="34" charset="-127"/>
                    <a:ea typeface="Dotum" panose="020B0600000101010101" pitchFamily="34" charset="-127"/>
                  </a:rPr>
                  <a:t>Mean Square Error (MSE)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3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30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</m:oMath>
                </a14:m>
                <a:r>
                  <a:rPr lang="en-US" sz="3000" dirty="0">
                    <a:latin typeface="Dotum" panose="020B0600000101010101" pitchFamily="34" charset="-127"/>
                    <a:ea typeface="Dotum" panose="020B0600000101010101" pitchFamily="34" charset="-127"/>
                  </a:rPr>
                  <a:t>  = actual value            n = number of rows in training dataset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3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30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pred</m:t>
                        </m:r>
                        <m:r>
                          <a:rPr lang="en-US" sz="30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m:rPr>
                            <m:sty m:val="p"/>
                          </m:rPr>
                          <a:rPr lang="en-US" sz="30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</m:oMath>
                </a14:m>
                <a:r>
                  <a:rPr lang="en-US" sz="3000" dirty="0">
                    <a:latin typeface="Dotum" panose="020B0600000101010101" pitchFamily="34" charset="-127"/>
                    <a:ea typeface="Dotum" panose="020B0600000101010101" pitchFamily="34" charset="-127"/>
                  </a:rPr>
                  <a:t> = predicted value</a:t>
                </a:r>
              </a:p>
              <a:p>
                <a:pPr marL="0" indent="0">
                  <a:buNone/>
                </a:pPr>
                <a:endParaRPr lang="en-US" sz="1800" u="sng" dirty="0">
                  <a:latin typeface="Dotum" panose="020B0600000101010101" pitchFamily="34" charset="-127"/>
                  <a:ea typeface="Dotum" panose="020B0600000101010101" pitchFamily="34" charset="-127"/>
                </a:endParaRP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BA500ECB-218E-B648-BDFE-31B00903AEB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5751" y="1715013"/>
                <a:ext cx="11853728" cy="4823899"/>
              </a:xfrm>
              <a:blipFill>
                <a:blip r:embed="rId3"/>
                <a:stretch>
                  <a:fillRect l="-321" t="-10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/>
          <p:cNvSpPr/>
          <p:nvPr/>
        </p:nvSpPr>
        <p:spPr>
          <a:xfrm>
            <a:off x="0" y="1"/>
            <a:ext cx="12192000" cy="1536569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95751" y="1"/>
            <a:ext cx="451163" cy="1536569"/>
          </a:xfrm>
          <a:prstGeom prst="rect">
            <a:avLst/>
          </a:prstGeom>
          <a:solidFill>
            <a:schemeClr val="accent1">
              <a:lumMod val="40000"/>
              <a:lumOff val="60000"/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3957" y="181906"/>
            <a:ext cx="10898172" cy="956231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Eurostile" charset="0"/>
                <a:ea typeface="Eurostile" charset="0"/>
                <a:cs typeface="Eurostile" charset="0"/>
              </a:rPr>
              <a:t>Loss Function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81E13-E869-9B48-B573-864811240C1F}" type="slidenum">
              <a:rPr lang="en-US" smtClean="0"/>
              <a:t>19</a:t>
            </a:fld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1" y="1094395"/>
            <a:ext cx="12253647" cy="230055"/>
          </a:xfrm>
          <a:prstGeom prst="rect">
            <a:avLst/>
          </a:prstGeom>
          <a:solidFill>
            <a:schemeClr val="bg2">
              <a:lumMod val="90000"/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156CA6BA-664F-41B4-989B-D4A0A51D8F63}"/>
                  </a:ext>
                </a:extLst>
              </p:cNvPr>
              <p:cNvSpPr txBox="1"/>
              <p:nvPr/>
            </p:nvSpPr>
            <p:spPr>
              <a:xfrm>
                <a:off x="7858772" y="2893034"/>
                <a:ext cx="285656" cy="369332"/>
              </a:xfrm>
              <a:prstGeom prst="rect">
                <a:avLst/>
              </a:prstGeom>
              <a:noFill/>
            </p:spPr>
            <p:txBody>
              <a:bodyPr wrap="none" rtlCol="0" anchor="ctr" anchorCtr="1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156CA6BA-664F-41B4-989B-D4A0A51D8F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8772" y="2893034"/>
                <a:ext cx="285656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A821DF5D-C102-4018-A6A6-B7986A9A532D}"/>
                  </a:ext>
                </a:extLst>
              </p:cNvPr>
              <p:cNvSpPr txBox="1"/>
              <p:nvPr/>
            </p:nvSpPr>
            <p:spPr>
              <a:xfrm>
                <a:off x="0" y="4341804"/>
                <a:ext cx="10173814" cy="1452898"/>
              </a:xfrm>
              <a:prstGeom prst="rect">
                <a:avLst/>
              </a:prstGeom>
              <a:noFill/>
            </p:spPr>
            <p:txBody>
              <a:bodyPr wrap="square" rtlCol="0" anchor="ctr" anchorCtr="1">
                <a:spAutoFit/>
              </a:bodyPr>
              <a:lstStyle/>
              <a:p>
                <a:pPr algn="ctr"/>
                <a:r>
                  <a:rPr lang="en-US" sz="4500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MSE</a:t>
                </a:r>
                <a:r>
                  <a:rPr lang="en-US" sz="4500" dirty="0">
                    <a:solidFill>
                      <a:srgbClr val="0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4500" i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45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5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45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limLoc m:val="undOvr"/>
                        <m:grow m:val="on"/>
                        <m:ctrlPr>
                          <a:rPr lang="en-US" sz="45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45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4500" i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45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45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d>
                          <m:dPr>
                            <m:ctrlPr>
                              <a:rPr lang="en-US" sz="45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45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450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45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45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en-US" sz="4500" b="0" i="0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pred</m:t>
                                        </m:r>
                                        <m:r>
                                          <a:rPr lang="en-US" sz="4500" b="0" i="0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_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sz="4500" b="0" i="0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i</m:t>
                                        </m:r>
                                      </m:sub>
                                    </m:sSub>
                                    <m:r>
                                      <a:rPr lang="en-US" sz="45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−</m:t>
                                    </m:r>
                                    <m:sSub>
                                      <m:sSubPr>
                                        <m:ctrlPr>
                                          <a:rPr lang="en-US" sz="450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45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en-US" sz="450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i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sz="4500" i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</m:nary>
                  </m:oMath>
                </a14:m>
                <a:endParaRPr lang="en-US" sz="45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A821DF5D-C102-4018-A6A6-B7986A9A53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341804"/>
                <a:ext cx="10173814" cy="1452898"/>
              </a:xfrm>
              <a:prstGeom prst="rect">
                <a:avLst/>
              </a:prstGeom>
              <a:blipFill>
                <a:blip r:embed="rId5"/>
                <a:stretch>
                  <a:fillRect t="-171304" b="-25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2" name="TextBox 81">
            <a:extLst>
              <a:ext uri="{FF2B5EF4-FFF2-40B4-BE49-F238E27FC236}">
                <a16:creationId xmlns:a16="http://schemas.microsoft.com/office/drawing/2014/main" id="{823A55CF-B743-2345-8AE1-0982B2ABC00E}"/>
              </a:ext>
            </a:extLst>
          </p:cNvPr>
          <p:cNvSpPr txBox="1"/>
          <p:nvPr/>
        </p:nvSpPr>
        <p:spPr>
          <a:xfrm>
            <a:off x="4107768" y="6231836"/>
            <a:ext cx="336707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We want to minimize this!!!</a:t>
            </a:r>
          </a:p>
        </p:txBody>
      </p:sp>
    </p:spTree>
    <p:extLst>
      <p:ext uri="{BB962C8B-B14F-4D97-AF65-F5344CB8AC3E}">
        <p14:creationId xmlns:p14="http://schemas.microsoft.com/office/powerpoint/2010/main" val="1346045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3A5B4632-C963-4296-86F0-79AA9EA5AE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8328" y="303591"/>
            <a:ext cx="4335327" cy="58967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785D43-7163-EE49-899A-310F43D4A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854" y="1597832"/>
            <a:ext cx="3802276" cy="2773430"/>
          </a:xfrm>
        </p:spPr>
        <p:txBody>
          <a:bodyPr>
            <a:normAutofit/>
          </a:bodyPr>
          <a:lstStyle/>
          <a:p>
            <a:r>
              <a:rPr lang="en-US" sz="4800" b="1" dirty="0">
                <a:solidFill>
                  <a:schemeClr val="bg1"/>
                </a:solidFill>
              </a:rPr>
              <a:t>Learning Objectives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B0A44D-C5B8-DA4A-84D2-C6B17D150C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61165" y="6356350"/>
            <a:ext cx="2792636" cy="365125"/>
          </a:xfrm>
          <a:prstGeom prst="ellipse">
            <a:avLst/>
          </a:prstGeo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8E981E13-E869-9B48-B573-864811240C1F}" type="slidenum">
              <a:rPr lang="en-US">
                <a:solidFill>
                  <a:srgbClr val="898989"/>
                </a:solidFill>
              </a:rPr>
              <a:pPr>
                <a:lnSpc>
                  <a:spcPct val="90000"/>
                </a:lnSpc>
                <a:spcAft>
                  <a:spcPts val="600"/>
                </a:spcAft>
              </a:pPr>
              <a:t>2</a:t>
            </a:fld>
            <a:endParaRPr lang="en-US">
              <a:solidFill>
                <a:srgbClr val="898989"/>
              </a:solidFill>
            </a:endParaRPr>
          </a:p>
        </p:txBody>
      </p:sp>
      <p:graphicFrame>
        <p:nvGraphicFramePr>
          <p:cNvPr id="22" name="Content Placeholder 2">
            <a:extLst>
              <a:ext uri="{FF2B5EF4-FFF2-40B4-BE49-F238E27FC236}">
                <a16:creationId xmlns:a16="http://schemas.microsoft.com/office/drawing/2014/main" id="{4DD92E52-5053-40CB-9EB5-F8D28E2B95C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30413919"/>
              </p:ext>
            </p:extLst>
          </p:nvPr>
        </p:nvGraphicFramePr>
        <p:xfrm>
          <a:off x="4954542" y="180060"/>
          <a:ext cx="6707427" cy="62198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Arrow: Right 11">
            <a:extLst>
              <a:ext uri="{FF2B5EF4-FFF2-40B4-BE49-F238E27FC236}">
                <a16:creationId xmlns:a16="http://schemas.microsoft.com/office/drawing/2014/main" id="{C2F0C94E-B812-4E4F-90F7-85B218960A5A}"/>
              </a:ext>
            </a:extLst>
          </p:cNvPr>
          <p:cNvSpPr/>
          <p:nvPr/>
        </p:nvSpPr>
        <p:spPr>
          <a:xfrm>
            <a:off x="4370171" y="371991"/>
            <a:ext cx="700655" cy="433230"/>
          </a:xfrm>
          <a:prstGeom prst="rightArrow">
            <a:avLst/>
          </a:prstGeom>
          <a:solidFill>
            <a:srgbClr val="E71224"/>
          </a:solidFill>
          <a:ln w="30856">
            <a:solidFill>
              <a:srgbClr val="E712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endParaRPr lang="en-US" dirty="0">
              <a:solidFill>
                <a:srgbClr val="E7122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0525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3A5B4632-C963-4296-86F0-79AA9EA5AE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8328" y="303591"/>
            <a:ext cx="4335327" cy="58967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785D43-7163-EE49-899A-310F43D4A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854" y="1597832"/>
            <a:ext cx="3802276" cy="2773430"/>
          </a:xfrm>
        </p:spPr>
        <p:txBody>
          <a:bodyPr>
            <a:normAutofit/>
          </a:bodyPr>
          <a:lstStyle/>
          <a:p>
            <a:r>
              <a:rPr lang="en-US" sz="4800" b="1" dirty="0">
                <a:solidFill>
                  <a:schemeClr val="bg1"/>
                </a:solidFill>
              </a:rPr>
              <a:t>Learning Objectives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B0A44D-C5B8-DA4A-84D2-C6B17D150C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61165" y="6356350"/>
            <a:ext cx="2792636" cy="365125"/>
          </a:xfrm>
          <a:prstGeom prst="ellipse">
            <a:avLst/>
          </a:prstGeo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8E981E13-E869-9B48-B573-864811240C1F}" type="slidenum">
              <a:rPr lang="en-US">
                <a:solidFill>
                  <a:srgbClr val="898989"/>
                </a:solidFill>
              </a:rPr>
              <a:pPr>
                <a:lnSpc>
                  <a:spcPct val="90000"/>
                </a:lnSpc>
                <a:spcAft>
                  <a:spcPts val="600"/>
                </a:spcAft>
              </a:pPr>
              <a:t>20</a:t>
            </a:fld>
            <a:endParaRPr lang="en-US">
              <a:solidFill>
                <a:srgbClr val="898989"/>
              </a:solidFill>
            </a:endParaRPr>
          </a:p>
        </p:txBody>
      </p:sp>
      <p:graphicFrame>
        <p:nvGraphicFramePr>
          <p:cNvPr id="22" name="Content Placeholder 2">
            <a:extLst>
              <a:ext uri="{FF2B5EF4-FFF2-40B4-BE49-F238E27FC236}">
                <a16:creationId xmlns:a16="http://schemas.microsoft.com/office/drawing/2014/main" id="{4DD92E52-5053-40CB-9EB5-F8D28E2B95C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14685428"/>
              </p:ext>
            </p:extLst>
          </p:nvPr>
        </p:nvGraphicFramePr>
        <p:xfrm>
          <a:off x="4954542" y="180060"/>
          <a:ext cx="6707427" cy="62198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Arrow: Right 11">
            <a:extLst>
              <a:ext uri="{FF2B5EF4-FFF2-40B4-BE49-F238E27FC236}">
                <a16:creationId xmlns:a16="http://schemas.microsoft.com/office/drawing/2014/main" id="{C2F0C94E-B812-4E4F-90F7-85B218960A5A}"/>
              </a:ext>
            </a:extLst>
          </p:cNvPr>
          <p:cNvSpPr/>
          <p:nvPr/>
        </p:nvSpPr>
        <p:spPr>
          <a:xfrm>
            <a:off x="4688017" y="3035347"/>
            <a:ext cx="761372" cy="433230"/>
          </a:xfrm>
          <a:prstGeom prst="rightArrow">
            <a:avLst/>
          </a:prstGeom>
          <a:solidFill>
            <a:srgbClr val="E71224"/>
          </a:solidFill>
          <a:ln w="30856">
            <a:solidFill>
              <a:srgbClr val="E712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endParaRPr lang="en-US" dirty="0">
              <a:solidFill>
                <a:srgbClr val="E7122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80888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500ECB-218E-B648-BDFE-31B00903AE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5751" y="1715013"/>
            <a:ext cx="11853728" cy="4823899"/>
          </a:xfrm>
        </p:spPr>
        <p:txBody>
          <a:bodyPr>
            <a:noAutofit/>
          </a:bodyPr>
          <a:lstStyle/>
          <a:p>
            <a:r>
              <a:rPr lang="en-US" sz="1800" dirty="0">
                <a:latin typeface="Dotum" panose="020B0600000101010101" pitchFamily="34" charset="-127"/>
                <a:ea typeface="Dotum" panose="020B0600000101010101" pitchFamily="34" charset="-127"/>
              </a:rPr>
              <a:t>How do we minimize our loss?</a:t>
            </a:r>
          </a:p>
          <a:p>
            <a:r>
              <a:rPr lang="en-US" sz="1800" u="sng" dirty="0">
                <a:latin typeface="Dotum" panose="020B0600000101010101" pitchFamily="34" charset="-127"/>
                <a:ea typeface="Dotum" panose="020B0600000101010101" pitchFamily="34" charset="-127"/>
              </a:rPr>
              <a:t>Gradient Descent</a:t>
            </a:r>
            <a:r>
              <a:rPr lang="en-US" sz="1800" dirty="0">
                <a:latin typeface="Dotum" panose="020B0600000101010101" pitchFamily="34" charset="-127"/>
                <a:ea typeface="Dotum" panose="020B0600000101010101" pitchFamily="34" charset="-127"/>
              </a:rPr>
              <a:t>: Update W and b in the direction that decreases MSE at the fastest rate.</a:t>
            </a:r>
          </a:p>
          <a:p>
            <a:pPr marL="0" indent="0">
              <a:buNone/>
            </a:pPr>
            <a:endParaRPr lang="en-US" sz="1800" dirty="0">
              <a:latin typeface="Dotum" panose="020B0600000101010101" pitchFamily="34" charset="-127"/>
              <a:ea typeface="Dotum" panose="020B0600000101010101" pitchFamily="34" charset="-127"/>
              <a:hlinkClick r:id="rId4"/>
            </a:endParaRPr>
          </a:p>
          <a:p>
            <a:pPr marL="0" indent="0">
              <a:buNone/>
            </a:pPr>
            <a:endParaRPr lang="en-US" sz="1800" u="sng" dirty="0">
              <a:hlinkClick r:id="rId4"/>
            </a:endParaRPr>
          </a:p>
          <a:p>
            <a:pPr marL="0" indent="0">
              <a:buNone/>
            </a:pPr>
            <a:endParaRPr lang="en-US" sz="1800" u="sng" dirty="0">
              <a:hlinkClick r:id="rId4"/>
            </a:endParaRPr>
          </a:p>
          <a:p>
            <a:pPr marL="0" indent="0" algn="ctr">
              <a:buNone/>
            </a:pPr>
            <a:endParaRPr lang="en-US" sz="1800" u="sng" dirty="0">
              <a:hlinkClick r:id="rId4"/>
            </a:endParaRPr>
          </a:p>
          <a:p>
            <a:pPr marL="0" indent="0">
              <a:buNone/>
            </a:pPr>
            <a:endParaRPr lang="en-US" sz="1800" u="sng" dirty="0">
              <a:hlinkClick r:id="rId4"/>
            </a:endParaRPr>
          </a:p>
          <a:p>
            <a:pPr marL="0" indent="0" algn="ctr">
              <a:buNone/>
            </a:pPr>
            <a:endParaRPr lang="en-US" sz="1800" u="sng" dirty="0">
              <a:hlinkClick r:id="rId4"/>
            </a:endParaRPr>
          </a:p>
          <a:p>
            <a:pPr marL="0" indent="0" algn="ctr">
              <a:buNone/>
            </a:pPr>
            <a:endParaRPr lang="en-US" sz="1800" u="sng" dirty="0">
              <a:hlinkClick r:id="rId4"/>
            </a:endParaRPr>
          </a:p>
          <a:p>
            <a:pPr marL="0" indent="0" algn="ctr">
              <a:buNone/>
            </a:pPr>
            <a:endParaRPr lang="en-US" sz="1800" u="sng" dirty="0">
              <a:hlinkClick r:id="rId4"/>
            </a:endParaRPr>
          </a:p>
          <a:p>
            <a:pPr marL="0" indent="0" algn="ctr">
              <a:buNone/>
            </a:pPr>
            <a:endParaRPr lang="en-US" sz="1800" u="sng" dirty="0">
              <a:hlinkClick r:id="rId4"/>
            </a:endParaRPr>
          </a:p>
          <a:p>
            <a:pPr marL="0" indent="0" algn="ctr">
              <a:buNone/>
            </a:pPr>
            <a:endParaRPr lang="en-US" sz="1800" u="sng" dirty="0">
              <a:hlinkClick r:id="rId4"/>
            </a:endParaRPr>
          </a:p>
          <a:p>
            <a:pPr marL="0" indent="0" algn="ctr">
              <a:buNone/>
            </a:pPr>
            <a:endParaRPr lang="en-US" sz="1800" u="sng" dirty="0">
              <a:hlinkClick r:id="rId4"/>
            </a:endParaRPr>
          </a:p>
          <a:p>
            <a:pPr marL="0" indent="0" algn="ctr">
              <a:buNone/>
            </a:pPr>
            <a:r>
              <a:rPr lang="en-US" sz="1800" u="sng" dirty="0">
                <a:hlinkClick r:id="rId4"/>
              </a:rPr>
              <a:t>https</a:t>
            </a:r>
            <a:r>
              <a:rPr lang="en-US" sz="1800" dirty="0">
                <a:hlinkClick r:id="rId4"/>
              </a:rPr>
              <a:t>://www.youtube.com/watch?v=vWFjqgb-ylQ</a:t>
            </a:r>
            <a:endParaRPr lang="en-US" sz="1800" dirty="0">
              <a:latin typeface="Dotum" panose="020B0600000101010101" pitchFamily="34" charset="-127"/>
              <a:ea typeface="Dotum" panose="020B0600000101010101" pitchFamily="34" charset="-127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1"/>
            <a:ext cx="12192000" cy="1536569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95751" y="1"/>
            <a:ext cx="451163" cy="1536569"/>
          </a:xfrm>
          <a:prstGeom prst="rect">
            <a:avLst/>
          </a:prstGeom>
          <a:solidFill>
            <a:schemeClr val="accent1">
              <a:lumMod val="40000"/>
              <a:lumOff val="60000"/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3957" y="181906"/>
            <a:ext cx="10898172" cy="956231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Eurostile" charset="0"/>
                <a:ea typeface="Eurostile" charset="0"/>
                <a:cs typeface="Eurostile" charset="0"/>
              </a:rPr>
              <a:t>Learning Algorithm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81E13-E869-9B48-B573-864811240C1F}" type="slidenum">
              <a:rPr lang="en-US" smtClean="0"/>
              <a:t>21</a:t>
            </a:fld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1" y="1094395"/>
            <a:ext cx="12253647" cy="230055"/>
          </a:xfrm>
          <a:prstGeom prst="rect">
            <a:avLst/>
          </a:prstGeom>
          <a:solidFill>
            <a:schemeClr val="bg2">
              <a:lumMod val="90000"/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Online Media 2" descr="Gradient flow">
            <a:hlinkClick r:id="" action="ppaction://media"/>
            <a:extLst>
              <a:ext uri="{FF2B5EF4-FFF2-40B4-BE49-F238E27FC236}">
                <a16:creationId xmlns:a16="http://schemas.microsoft.com/office/drawing/2014/main" id="{5D28F913-A915-FB4E-90D9-2AFED188FD53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2419643" y="2476195"/>
            <a:ext cx="7222608" cy="4062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059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BA500ECB-218E-B648-BDFE-31B00903AEB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95751" y="1715013"/>
                <a:ext cx="11853728" cy="4823899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800" dirty="0">
                    <a:latin typeface="Dotum" panose="020B0600000101010101" pitchFamily="34" charset="-127"/>
                    <a:ea typeface="Dotum" panose="020B0600000101010101" pitchFamily="34" charset="-127"/>
                  </a:rPr>
                  <a:t>Gradient Descent takes the derivative of the loss function with respect to our parameters, w and b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1800" dirty="0">
                    <a:latin typeface="Dotum" panose="020B0600000101010101" pitchFamily="34" charset="-127"/>
                    <a:ea typeface="Dotum" panose="020B0600000101010101" pitchFamily="34" charset="-127"/>
                  </a:rPr>
                  <a:t>It will find a local optima and potentially global optimum of a given loss function </a:t>
                </a:r>
              </a:p>
              <a:p>
                <a:pPr>
                  <a:lnSpc>
                    <a:spcPct val="100000"/>
                  </a:lnSpc>
                </a:pPr>
                <a:endParaRPr lang="en-US" sz="1800" dirty="0">
                  <a:latin typeface="Dotum" panose="020B0600000101010101" pitchFamily="34" charset="-127"/>
                  <a:ea typeface="Dotum" panose="020B0600000101010101" pitchFamily="34" charset="-127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sz="1800" dirty="0">
                    <a:latin typeface="Dotum" panose="020B0600000101010101" pitchFamily="34" charset="-127"/>
                    <a:ea typeface="Dotum" panose="020B0600000101010101" pitchFamily="34" charset="-127"/>
                  </a:rPr>
                  <a:t>Given weight vector </a:t>
                </a:r>
                <a:r>
                  <a:rPr lang="en-US" sz="24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w </a:t>
                </a:r>
                <a:r>
                  <a:rPr lang="en-US" sz="1800" i="1" dirty="0">
                    <a:latin typeface="Dotum" panose="020B0600000101010101" pitchFamily="34" charset="-127"/>
                    <a:ea typeface="Dotum" panose="020B0600000101010101" pitchFamily="34" charset="-127"/>
                  </a:rPr>
                  <a:t>, </a:t>
                </a:r>
                <a:r>
                  <a:rPr lang="en-US" sz="1800" dirty="0">
                    <a:latin typeface="Dotum" panose="020B0600000101010101" pitchFamily="34" charset="-127"/>
                    <a:ea typeface="Dotum" panose="020B0600000101010101" pitchFamily="34" charset="-127"/>
                  </a:rPr>
                  <a:t>a bias vector </a:t>
                </a:r>
                <a:r>
                  <a:rPr lang="en-US" sz="24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b</a:t>
                </a:r>
                <a:r>
                  <a:rPr lang="en-US" sz="1800" dirty="0">
                    <a:latin typeface="Dotum" panose="020B0600000101010101" pitchFamily="34" charset="-127"/>
                    <a:ea typeface="Dotum" panose="020B0600000101010101" pitchFamily="34" charset="-127"/>
                  </a:rPr>
                  <a:t>, and a learning rate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24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 </a:t>
                </a:r>
                <a:r>
                  <a:rPr lang="en-US" sz="1800" dirty="0">
                    <a:latin typeface="Dotum" panose="020B0600000101010101" pitchFamily="34" charset="-127"/>
                    <a:ea typeface="Dotum" panose="020B0600000101010101" pitchFamily="34" charset="-127"/>
                  </a:rPr>
                  <a:t>the following occurs at the </a:t>
                </a:r>
                <a:r>
                  <a:rPr lang="en-US" sz="1800" dirty="0" err="1">
                    <a:latin typeface="Dotum" panose="020B0600000101010101" pitchFamily="34" charset="-127"/>
                    <a:ea typeface="Dotum" panose="020B0600000101010101" pitchFamily="34" charset="-127"/>
                  </a:rPr>
                  <a:t>t</a:t>
                </a:r>
                <a:r>
                  <a:rPr lang="en-US" sz="1800" baseline="30000" dirty="0" err="1">
                    <a:latin typeface="Dotum" panose="020B0600000101010101" pitchFamily="34" charset="-127"/>
                    <a:ea typeface="Dotum" panose="020B0600000101010101" pitchFamily="34" charset="-127"/>
                  </a:rPr>
                  <a:t>th</a:t>
                </a:r>
                <a:r>
                  <a:rPr lang="en-US" sz="1800" dirty="0">
                    <a:latin typeface="Dotum" panose="020B0600000101010101" pitchFamily="34" charset="-127"/>
                    <a:ea typeface="Dotum" panose="020B0600000101010101" pitchFamily="34" charset="-127"/>
                  </a:rPr>
                  <a:t> iteration of gradient descent:</a:t>
                </a:r>
              </a:p>
              <a:p>
                <a:endParaRPr lang="en-US" sz="1800" dirty="0">
                  <a:latin typeface="Dotum" panose="020B0600000101010101" pitchFamily="34" charset="-127"/>
                  <a:ea typeface="Dotum" panose="020B0600000101010101" pitchFamily="34" charset="-127"/>
                </a:endParaRPr>
              </a:p>
              <a:p>
                <a:pPr lvl="8"/>
                <a:endParaRPr lang="en-US" sz="800" dirty="0">
                  <a:latin typeface="Dotum" panose="020B0600000101010101" pitchFamily="34" charset="-127"/>
                  <a:ea typeface="Dotum" panose="020B0600000101010101" pitchFamily="34" charset="-127"/>
                </a:endParaRPr>
              </a:p>
              <a:p>
                <a:endParaRPr lang="en-US" sz="1800" dirty="0">
                  <a:latin typeface="Dotum" panose="020B0600000101010101" pitchFamily="34" charset="-127"/>
                  <a:ea typeface="Dotum" panose="020B0600000101010101" pitchFamily="34" charset="-127"/>
                </a:endParaRPr>
              </a:p>
              <a:p>
                <a:pPr marL="3657509" lvl="8" indent="0" algn="r">
                  <a:buNone/>
                </a:pPr>
                <a:endParaRPr lang="en-US" dirty="0">
                  <a:latin typeface="Dotum" panose="020B0600000101010101" pitchFamily="34" charset="-127"/>
                  <a:ea typeface="Dotum" panose="020B0600000101010101" pitchFamily="34" charset="-127"/>
                </a:endParaRPr>
              </a:p>
              <a:p>
                <a:pPr marL="0" indent="0">
                  <a:buNone/>
                </a:pPr>
                <a:endParaRPr lang="en-US" sz="1800" dirty="0">
                  <a:latin typeface="Dotum" panose="020B0600000101010101" pitchFamily="34" charset="-127"/>
                  <a:ea typeface="Dotum" panose="020B0600000101010101" pitchFamily="34" charset="-127"/>
                </a:endParaRP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BA500ECB-218E-B648-BDFE-31B00903AEB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5751" y="1715013"/>
                <a:ext cx="11853728" cy="4823899"/>
              </a:xfrm>
              <a:blipFill>
                <a:blip r:embed="rId3"/>
                <a:stretch>
                  <a:fillRect l="-2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/>
          <p:cNvSpPr/>
          <p:nvPr/>
        </p:nvSpPr>
        <p:spPr>
          <a:xfrm>
            <a:off x="0" y="1"/>
            <a:ext cx="12192000" cy="1536569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95751" y="1"/>
            <a:ext cx="451163" cy="1536569"/>
          </a:xfrm>
          <a:prstGeom prst="rect">
            <a:avLst/>
          </a:prstGeom>
          <a:solidFill>
            <a:schemeClr val="accent1">
              <a:lumMod val="40000"/>
              <a:lumOff val="60000"/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3957" y="181906"/>
            <a:ext cx="10898172" cy="956231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Eurostile" charset="0"/>
                <a:ea typeface="Eurostile" charset="0"/>
                <a:cs typeface="Eurostile" charset="0"/>
              </a:rPr>
              <a:t>Learning Algorithm: Gradient Descent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81E13-E869-9B48-B573-864811240C1F}" type="slidenum">
              <a:rPr lang="en-US" smtClean="0"/>
              <a:t>22</a:t>
            </a:fld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1" y="1094395"/>
            <a:ext cx="12253647" cy="230055"/>
          </a:xfrm>
          <a:prstGeom prst="rect">
            <a:avLst/>
          </a:prstGeom>
          <a:solidFill>
            <a:schemeClr val="bg2">
              <a:lumMod val="90000"/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88B78DAE-331D-49C6-8963-E46FA48416CB}"/>
                  </a:ext>
                </a:extLst>
              </p:cNvPr>
              <p:cNvSpPr txBox="1"/>
              <p:nvPr/>
            </p:nvSpPr>
            <p:spPr>
              <a:xfrm>
                <a:off x="-139877" y="3649949"/>
                <a:ext cx="7053726" cy="1409104"/>
              </a:xfrm>
              <a:prstGeom prst="rect">
                <a:avLst/>
              </a:prstGeom>
              <a:noFill/>
            </p:spPr>
            <p:txBody>
              <a:bodyPr wrap="square" rtlCol="0" anchor="ctr" anchorCtr="1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5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4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45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45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4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4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45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4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f>
                        <m:fPr>
                          <m:ctrlPr>
                            <a:rPr lang="en-US" sz="4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5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4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sz="45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45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</m:oMath>
                  </m:oMathPara>
                </a14:m>
                <a:endParaRPr lang="en-US" sz="4500" dirty="0">
                  <a:solidFill>
                    <a:srgbClr val="000000"/>
                  </a:solidFill>
                </a:endParaRPr>
              </a:p>
            </p:txBody>
          </p:sp>
        </mc:Choice>
        <mc:Fallback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88B78DAE-331D-49C6-8963-E46FA48416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39877" y="3649949"/>
                <a:ext cx="7053726" cy="1409104"/>
              </a:xfrm>
              <a:prstGeom prst="rect">
                <a:avLst/>
              </a:prstGeom>
              <a:blipFill>
                <a:blip r:embed="rId4"/>
                <a:stretch>
                  <a:fillRect b="-9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626F5991-DCC3-5243-94AE-9A06564AFDB6}"/>
                  </a:ext>
                </a:extLst>
              </p:cNvPr>
              <p:cNvSpPr txBox="1"/>
              <p:nvPr/>
            </p:nvSpPr>
            <p:spPr>
              <a:xfrm>
                <a:off x="1196963" y="5059053"/>
                <a:ext cx="4380045" cy="1409104"/>
              </a:xfrm>
              <a:prstGeom prst="rect">
                <a:avLst/>
              </a:prstGeom>
              <a:noFill/>
            </p:spPr>
            <p:txBody>
              <a:bodyPr wrap="none" rtlCol="0" anchor="ctr" anchorCtr="1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5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5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4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45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45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4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5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4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45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4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f>
                        <m:fPr>
                          <m:ctrlPr>
                            <a:rPr lang="en-US" sz="4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5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4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sz="45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45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</m:oMath>
                  </m:oMathPara>
                </a14:m>
                <a:endParaRPr lang="en-US" sz="4500" dirty="0">
                  <a:solidFill>
                    <a:srgbClr val="000000"/>
                  </a:solidFill>
                </a:endParaRPr>
              </a:p>
            </p:txBody>
          </p:sp>
        </mc:Choice>
        <mc:Fallback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626F5991-DCC3-5243-94AE-9A06564AFD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6963" y="5059053"/>
                <a:ext cx="4380045" cy="1409104"/>
              </a:xfrm>
              <a:prstGeom prst="rect">
                <a:avLst/>
              </a:prstGeom>
              <a:blipFill>
                <a:blip r:embed="rId5"/>
                <a:stretch>
                  <a:fillRect l="-1734" b="-9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TextBox 42">
            <a:extLst>
              <a:ext uri="{FF2B5EF4-FFF2-40B4-BE49-F238E27FC236}">
                <a16:creationId xmlns:a16="http://schemas.microsoft.com/office/drawing/2014/main" id="{A48F4A37-110A-224A-8FF7-2BA5CD9FDDC3}"/>
              </a:ext>
            </a:extLst>
          </p:cNvPr>
          <p:cNvSpPr txBox="1"/>
          <p:nvPr/>
        </p:nvSpPr>
        <p:spPr>
          <a:xfrm>
            <a:off x="6578221" y="3429000"/>
            <a:ext cx="496778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 and b continue to be updated until the gradient falls below a certain level (0.01).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Parameter t can be set by user.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algorithm that considers every value of w and b at once when computing the gradient is called </a:t>
            </a:r>
            <a:r>
              <a:rPr lang="en-US" u="sng" dirty="0"/>
              <a:t>Batch Gradient Descent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56659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1"/>
            <a:ext cx="12192000" cy="1536569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95751" y="1"/>
            <a:ext cx="451163" cy="1536569"/>
          </a:xfrm>
          <a:prstGeom prst="rect">
            <a:avLst/>
          </a:prstGeom>
          <a:solidFill>
            <a:schemeClr val="accent1">
              <a:lumMod val="40000"/>
              <a:lumOff val="60000"/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3957" y="181906"/>
            <a:ext cx="10898172" cy="956231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Eurostile" charset="0"/>
                <a:ea typeface="Eurostile" charset="0"/>
                <a:cs typeface="Eurostile" charset="0"/>
              </a:rPr>
              <a:t>Stochastic Gradient Descent (SGD)</a:t>
            </a:r>
          </a:p>
        </p:txBody>
      </p:sp>
      <p:sp>
        <p:nvSpPr>
          <p:cNvPr id="20" name="Rectangle 19"/>
          <p:cNvSpPr/>
          <p:nvPr/>
        </p:nvSpPr>
        <p:spPr>
          <a:xfrm>
            <a:off x="1" y="1094395"/>
            <a:ext cx="12253647" cy="230055"/>
          </a:xfrm>
          <a:prstGeom prst="rect">
            <a:avLst/>
          </a:prstGeom>
          <a:solidFill>
            <a:schemeClr val="bg2">
              <a:lumMod val="90000"/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D130D66-3591-0E42-AE4D-AB61F77C70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u="sng" dirty="0">
                <a:latin typeface="Dotum" panose="020B0600000101010101" pitchFamily="34" charset="-127"/>
                <a:ea typeface="Dotum" panose="020B0600000101010101" pitchFamily="34" charset="-127"/>
              </a:rPr>
              <a:t>Stochastic Gradient Descent</a:t>
            </a:r>
            <a:r>
              <a:rPr lang="en-US" sz="1800" dirty="0">
                <a:latin typeface="Dotum" panose="020B0600000101010101" pitchFamily="34" charset="-127"/>
                <a:ea typeface="Dotum" panose="020B0600000101010101" pitchFamily="34" charset="-127"/>
              </a:rPr>
              <a:t>: A computationally more efficient method of performing Gradient Descent.</a:t>
            </a:r>
            <a:endParaRPr lang="en-US" sz="1800" u="sng" dirty="0">
              <a:latin typeface="Dotum" panose="020B0600000101010101" pitchFamily="34" charset="-127"/>
              <a:ea typeface="Dotum" panose="020B0600000101010101" pitchFamily="34" charset="-127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20B6186-FC09-6246-9ACB-D1B87825A9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27326"/>
            <a:ext cx="5394849" cy="334963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3E1EC91-7E2F-0143-AFF1-1BD8CB775132}"/>
              </a:ext>
            </a:extLst>
          </p:cNvPr>
          <p:cNvSpPr txBox="1"/>
          <p:nvPr/>
        </p:nvSpPr>
        <p:spPr>
          <a:xfrm>
            <a:off x="0" y="6176963"/>
            <a:ext cx="67105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Source: </a:t>
            </a:r>
            <a:r>
              <a:rPr lang="en-US" sz="1200" dirty="0">
                <a:hlinkClick r:id="rId4"/>
              </a:rPr>
              <a:t>https://medium.com/@divakar_239/stochastic-vs-batch-gradient-descent-8820568eada1</a:t>
            </a:r>
            <a:endParaRPr lang="en-US" sz="1200" dirty="0"/>
          </a:p>
        </p:txBody>
      </p:sp>
      <p:sp>
        <p:nvSpPr>
          <p:cNvPr id="21" name="Slide Number Placeholder 3">
            <a:extLst>
              <a:ext uri="{FF2B5EF4-FFF2-40B4-BE49-F238E27FC236}">
                <a16:creationId xmlns:a16="http://schemas.microsoft.com/office/drawing/2014/main" id="{817414CA-948C-2C43-8CCC-C957B34A8D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59493" y="6315462"/>
            <a:ext cx="2792636" cy="365125"/>
          </a:xfrm>
          <a:prstGeom prst="ellipse">
            <a:avLst/>
          </a:prstGeo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8E981E13-E869-9B48-B573-864811240C1F}" type="slidenum">
              <a:rPr lang="en-US">
                <a:solidFill>
                  <a:srgbClr val="898989"/>
                </a:solidFill>
              </a:rPr>
              <a:pPr>
                <a:lnSpc>
                  <a:spcPct val="90000"/>
                </a:lnSpc>
                <a:spcAft>
                  <a:spcPts val="600"/>
                </a:spcAft>
              </a:pPr>
              <a:t>23</a:t>
            </a:fld>
            <a:endParaRPr lang="en-US" dirty="0">
              <a:solidFill>
                <a:srgbClr val="898989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EBD4CBB-4782-4142-BC48-65CC5673461D}"/>
              </a:ext>
            </a:extLst>
          </p:cNvPr>
          <p:cNvSpPr txBox="1"/>
          <p:nvPr/>
        </p:nvSpPr>
        <p:spPr>
          <a:xfrm>
            <a:off x="5942743" y="2888195"/>
            <a:ext cx="580938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Only considers a subset of training data when computing the gradient.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Shuffles the data each iteration and takes the gradient until a local or global optimum is found.</a:t>
            </a:r>
          </a:p>
          <a:p>
            <a:endParaRPr lang="en-US" u="sng" dirty="0"/>
          </a:p>
          <a:p>
            <a:r>
              <a:rPr lang="en-US" u="sng" dirty="0"/>
              <a:t>Advantages over Batch Gradient Descent</a:t>
            </a:r>
            <a:r>
              <a:rPr lang="en-US" dirty="0"/>
              <a:t> </a:t>
            </a:r>
            <a:endParaRPr lang="en-US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Faster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Takes up less memory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More likely to find better local minima or global optimum</a:t>
            </a:r>
          </a:p>
        </p:txBody>
      </p:sp>
    </p:spTree>
    <p:extLst>
      <p:ext uri="{BB962C8B-B14F-4D97-AF65-F5344CB8AC3E}">
        <p14:creationId xmlns:p14="http://schemas.microsoft.com/office/powerpoint/2010/main" val="22579621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3A5B4632-C963-4296-86F0-79AA9EA5AE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8328" y="303591"/>
            <a:ext cx="4335327" cy="58967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785D43-7163-EE49-899A-310F43D4A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854" y="1597832"/>
            <a:ext cx="3802276" cy="2773430"/>
          </a:xfrm>
        </p:spPr>
        <p:txBody>
          <a:bodyPr>
            <a:normAutofit/>
          </a:bodyPr>
          <a:lstStyle/>
          <a:p>
            <a:r>
              <a:rPr lang="en-US" sz="4800" b="1" dirty="0">
                <a:solidFill>
                  <a:schemeClr val="bg1"/>
                </a:solidFill>
              </a:rPr>
              <a:t>Learning Objectives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B0A44D-C5B8-DA4A-84D2-C6B17D150C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61165" y="6356350"/>
            <a:ext cx="2792636" cy="365125"/>
          </a:xfrm>
          <a:prstGeom prst="ellipse">
            <a:avLst/>
          </a:prstGeo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8E981E13-E869-9B48-B573-864811240C1F}" type="slidenum">
              <a:rPr lang="en-US">
                <a:solidFill>
                  <a:srgbClr val="898989"/>
                </a:solidFill>
              </a:rPr>
              <a:pPr>
                <a:lnSpc>
                  <a:spcPct val="90000"/>
                </a:lnSpc>
                <a:spcAft>
                  <a:spcPts val="600"/>
                </a:spcAft>
              </a:pPr>
              <a:t>24</a:t>
            </a:fld>
            <a:endParaRPr lang="en-US">
              <a:solidFill>
                <a:srgbClr val="898989"/>
              </a:solidFill>
            </a:endParaRPr>
          </a:p>
        </p:txBody>
      </p:sp>
      <p:graphicFrame>
        <p:nvGraphicFramePr>
          <p:cNvPr id="22" name="Content Placeholder 2">
            <a:extLst>
              <a:ext uri="{FF2B5EF4-FFF2-40B4-BE49-F238E27FC236}">
                <a16:creationId xmlns:a16="http://schemas.microsoft.com/office/drawing/2014/main" id="{4DD92E52-5053-40CB-9EB5-F8D28E2B95C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9162171"/>
              </p:ext>
            </p:extLst>
          </p:nvPr>
        </p:nvGraphicFramePr>
        <p:xfrm>
          <a:off x="4954542" y="180060"/>
          <a:ext cx="6707427" cy="62198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Arrow: Right 11">
            <a:extLst>
              <a:ext uri="{FF2B5EF4-FFF2-40B4-BE49-F238E27FC236}">
                <a16:creationId xmlns:a16="http://schemas.microsoft.com/office/drawing/2014/main" id="{C2F0C94E-B812-4E4F-90F7-85B218960A5A}"/>
              </a:ext>
            </a:extLst>
          </p:cNvPr>
          <p:cNvSpPr/>
          <p:nvPr/>
        </p:nvSpPr>
        <p:spPr>
          <a:xfrm>
            <a:off x="4673655" y="3468029"/>
            <a:ext cx="761372" cy="433230"/>
          </a:xfrm>
          <a:prstGeom prst="rightArrow">
            <a:avLst/>
          </a:prstGeom>
          <a:solidFill>
            <a:srgbClr val="E71224"/>
          </a:solidFill>
          <a:ln w="30856">
            <a:solidFill>
              <a:srgbClr val="E712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endParaRPr lang="en-US" dirty="0">
              <a:solidFill>
                <a:srgbClr val="E7122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47609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500ECB-218E-B648-BDFE-31B00903AE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5751" y="1715013"/>
            <a:ext cx="11853728" cy="482389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u="sng" dirty="0">
                <a:latin typeface="Dotum" panose="020B0600000101010101" pitchFamily="34" charset="-127"/>
                <a:ea typeface="Dotum" panose="020B0600000101010101" pitchFamily="34" charset="-127"/>
              </a:rPr>
              <a:t>Linear Regression</a:t>
            </a:r>
            <a:r>
              <a:rPr lang="en-US" sz="1800" dirty="0">
                <a:latin typeface="Dotum" panose="020B0600000101010101" pitchFamily="34" charset="-127"/>
                <a:ea typeface="Dotum" panose="020B0600000101010101" pitchFamily="34" charset="-127"/>
              </a:rPr>
              <a:t>: Predict a continuous target value y given</a:t>
            </a:r>
          </a:p>
          <a:p>
            <a:pPr marL="0" indent="0">
              <a:buNone/>
            </a:pPr>
            <a:r>
              <a:rPr lang="en-US" sz="1800" dirty="0">
                <a:latin typeface="Dotum" panose="020B0600000101010101" pitchFamily="34" charset="-127"/>
                <a:ea typeface="Dotum" panose="020B0600000101010101" pitchFamily="34" charset="-127"/>
              </a:rPr>
              <a:t>an input vector X.</a:t>
            </a:r>
          </a:p>
          <a:p>
            <a:pPr marL="0" indent="0">
              <a:buNone/>
            </a:pPr>
            <a:endParaRPr lang="en-US" sz="1800" dirty="0">
              <a:latin typeface="Dotum" panose="020B0600000101010101" pitchFamily="34" charset="-127"/>
              <a:ea typeface="Dotum" panose="020B0600000101010101" pitchFamily="34" charset="-127"/>
            </a:endParaRPr>
          </a:p>
          <a:p>
            <a:r>
              <a:rPr lang="en-US" sz="1800" dirty="0">
                <a:latin typeface="Dotum" panose="020B0600000101010101" pitchFamily="34" charset="-127"/>
                <a:ea typeface="Dotum" panose="020B0600000101010101" pitchFamily="34" charset="-127"/>
              </a:rPr>
              <a:t>Uses linear model y = </a:t>
            </a:r>
            <a:r>
              <a:rPr lang="en-US" sz="1800" dirty="0" err="1">
                <a:latin typeface="Dotum" panose="020B0600000101010101" pitchFamily="34" charset="-127"/>
                <a:ea typeface="Dotum" panose="020B0600000101010101" pitchFamily="34" charset="-127"/>
              </a:rPr>
              <a:t>Wx</a:t>
            </a:r>
            <a:r>
              <a:rPr lang="en-US" sz="1800" dirty="0">
                <a:latin typeface="Dotum" panose="020B0600000101010101" pitchFamily="34" charset="-127"/>
                <a:ea typeface="Dotum" panose="020B0600000101010101" pitchFamily="34" charset="-127"/>
              </a:rPr>
              <a:t> + b</a:t>
            </a:r>
          </a:p>
          <a:p>
            <a:r>
              <a:rPr lang="en-US" sz="1800" dirty="0">
                <a:latin typeface="Dotum" panose="020B0600000101010101" pitchFamily="34" charset="-127"/>
                <a:ea typeface="Dotum" panose="020B0600000101010101" pitchFamily="34" charset="-127"/>
              </a:rPr>
              <a:t>Finds the </a:t>
            </a:r>
            <a:r>
              <a:rPr lang="en-US" sz="1800" u="sng" dirty="0">
                <a:latin typeface="Dotum" panose="020B0600000101010101" pitchFamily="34" charset="-127"/>
                <a:ea typeface="Dotum" panose="020B0600000101010101" pitchFamily="34" charset="-127"/>
              </a:rPr>
              <a:t>Least Squares Regression line</a:t>
            </a:r>
            <a:r>
              <a:rPr lang="en-US" sz="1800" dirty="0">
                <a:latin typeface="Dotum" panose="020B0600000101010101" pitchFamily="34" charset="-127"/>
                <a:ea typeface="Dotum" panose="020B0600000101010101" pitchFamily="34" charset="-127"/>
              </a:rPr>
              <a:t> in n-dimensions</a:t>
            </a:r>
          </a:p>
          <a:p>
            <a:r>
              <a:rPr lang="en-US" sz="1800" dirty="0">
                <a:latin typeface="Dotum" panose="020B0600000101010101" pitchFamily="34" charset="-127"/>
                <a:ea typeface="Dotum" panose="020B0600000101010101" pitchFamily="34" charset="-127"/>
              </a:rPr>
              <a:t>Linear Regression is the most widely used Machine Learning</a:t>
            </a:r>
          </a:p>
          <a:p>
            <a:pPr marL="0" indent="0">
              <a:buNone/>
            </a:pPr>
            <a:r>
              <a:rPr lang="en-US" sz="1800" dirty="0">
                <a:latin typeface="Dotum" panose="020B0600000101010101" pitchFamily="34" charset="-127"/>
                <a:ea typeface="Dotum" panose="020B0600000101010101" pitchFamily="34" charset="-127"/>
              </a:rPr>
              <a:t>   algorithm.</a:t>
            </a:r>
          </a:p>
          <a:p>
            <a:endParaRPr lang="en-US" sz="1800" u="sng" dirty="0">
              <a:latin typeface="Dotum" panose="020B0600000101010101" pitchFamily="34" charset="-127"/>
              <a:ea typeface="Dotum" panose="020B0600000101010101" pitchFamily="34" charset="-127"/>
            </a:endParaRPr>
          </a:p>
          <a:p>
            <a:pPr marL="0" indent="0">
              <a:buNone/>
            </a:pPr>
            <a:r>
              <a:rPr lang="en-US" sz="1800" u="sng" dirty="0">
                <a:latin typeface="Dotum" panose="020B0600000101010101" pitchFamily="34" charset="-127"/>
                <a:ea typeface="Dotum" panose="020B0600000101010101" pitchFamily="34" charset="-127"/>
              </a:rPr>
              <a:t>Pros</a:t>
            </a:r>
            <a:endParaRPr lang="en-US" sz="1800" dirty="0">
              <a:latin typeface="Dotum" panose="020B0600000101010101" pitchFamily="34" charset="-127"/>
              <a:ea typeface="Dotum" panose="020B0600000101010101" pitchFamily="34" charset="-127"/>
            </a:endParaRPr>
          </a:p>
          <a:p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Easy to interpret</a:t>
            </a:r>
          </a:p>
          <a:p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Low model complexity, easy implementation</a:t>
            </a:r>
          </a:p>
          <a:p>
            <a:pPr marL="0" indent="0">
              <a:buNone/>
            </a:pPr>
            <a:r>
              <a:rPr lang="en-US" sz="1800" u="sng" dirty="0">
                <a:latin typeface="Dotum" panose="020B0600000101010101" pitchFamily="34" charset="-127"/>
                <a:ea typeface="Dotum" panose="020B0600000101010101" pitchFamily="34" charset="-127"/>
              </a:rPr>
              <a:t>Cons</a:t>
            </a:r>
            <a:endParaRPr lang="en-US" sz="1800" dirty="0">
              <a:latin typeface="Dotum" panose="020B0600000101010101" pitchFamily="34" charset="-127"/>
              <a:ea typeface="Dotum" panose="020B0600000101010101" pitchFamily="34" charset="-127"/>
            </a:endParaRPr>
          </a:p>
          <a:p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Struggles with high levels of non-linearity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1"/>
            <a:ext cx="12192000" cy="1536569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195751" y="1"/>
            <a:ext cx="451163" cy="1536569"/>
          </a:xfrm>
          <a:prstGeom prst="rect">
            <a:avLst/>
          </a:prstGeom>
          <a:solidFill>
            <a:schemeClr val="accent1">
              <a:lumMod val="40000"/>
              <a:lumOff val="60000"/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3957" y="181906"/>
            <a:ext cx="10898172" cy="956231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Eurostile" charset="0"/>
                <a:ea typeface="Eurostile" charset="0"/>
                <a:cs typeface="Eurostile" charset="0"/>
              </a:rPr>
              <a:t>Linear Regression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81E13-E869-9B48-B573-864811240C1F}" type="slidenum">
              <a:rPr lang="en-US" smtClean="0"/>
              <a:t>25</a:t>
            </a:fld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1" y="1094395"/>
            <a:ext cx="12253647" cy="230055"/>
          </a:xfrm>
          <a:prstGeom prst="rect">
            <a:avLst/>
          </a:prstGeom>
          <a:solidFill>
            <a:schemeClr val="bg2">
              <a:lumMod val="90000"/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F11331-C335-B84C-AD0F-5E46B3681F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6641" y="2397275"/>
            <a:ext cx="5205359" cy="34340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A8169B3-AEF8-6F49-8F3F-6A9367360A89}"/>
              </a:ext>
            </a:extLst>
          </p:cNvPr>
          <p:cNvSpPr txBox="1"/>
          <p:nvPr/>
        </p:nvSpPr>
        <p:spPr>
          <a:xfrm>
            <a:off x="7092697" y="1970387"/>
            <a:ext cx="4261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Example</a:t>
            </a:r>
            <a:r>
              <a:rPr lang="en-US" dirty="0"/>
              <a:t>: Linear Regression in 2 dimensions</a:t>
            </a:r>
            <a:endParaRPr lang="en-US" u="sng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25F76F4-A4A0-914D-8123-F185594E4779}"/>
              </a:ext>
            </a:extLst>
          </p:cNvPr>
          <p:cNvSpPr/>
          <p:nvPr/>
        </p:nvSpPr>
        <p:spPr>
          <a:xfrm>
            <a:off x="7092697" y="5888922"/>
            <a:ext cx="378448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W = 2.019</a:t>
            </a:r>
          </a:p>
          <a:p>
            <a:r>
              <a:rPr lang="en-US" dirty="0"/>
              <a:t>b = 27.7057</a:t>
            </a:r>
          </a:p>
        </p:txBody>
      </p:sp>
    </p:spTree>
    <p:extLst>
      <p:ext uri="{BB962C8B-B14F-4D97-AF65-F5344CB8AC3E}">
        <p14:creationId xmlns:p14="http://schemas.microsoft.com/office/powerpoint/2010/main" val="3018453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500ECB-218E-B648-BDFE-31B00903AE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5751" y="1715013"/>
            <a:ext cx="11853728" cy="4823899"/>
          </a:xfrm>
        </p:spPr>
        <p:txBody>
          <a:bodyPr>
            <a:noAutofit/>
          </a:bodyPr>
          <a:lstStyle/>
          <a:p>
            <a:r>
              <a:rPr lang="en-US" sz="1800" u="sng" dirty="0">
                <a:latin typeface="Dotum" panose="020B0600000101010101" pitchFamily="34" charset="-127"/>
                <a:ea typeface="Dotum" panose="020B0600000101010101" pitchFamily="34" charset="-127"/>
              </a:rPr>
              <a:t>Logistic Regression</a:t>
            </a:r>
            <a:r>
              <a:rPr lang="en-US" sz="1800" dirty="0">
                <a:latin typeface="Dotum" panose="020B0600000101010101" pitchFamily="34" charset="-127"/>
                <a:ea typeface="Dotum" panose="020B0600000101010101" pitchFamily="34" charset="-127"/>
              </a:rPr>
              <a:t>: Predict the class with the highest probability, given an input vector </a:t>
            </a:r>
            <a:r>
              <a:rPr lang="en-US" sz="1800" b="1" dirty="0">
                <a:latin typeface="Dotum" panose="020B0600000101010101" pitchFamily="34" charset="-127"/>
                <a:ea typeface="Dotum" panose="020B0600000101010101" pitchFamily="34" charset="-127"/>
              </a:rPr>
              <a:t>x</a:t>
            </a:r>
            <a:r>
              <a:rPr lang="en-US" sz="1800" dirty="0">
                <a:latin typeface="Dotum" panose="020B0600000101010101" pitchFamily="34" charset="-127"/>
                <a:ea typeface="Dotum" panose="020B0600000101010101" pitchFamily="34" charset="-127"/>
              </a:rPr>
              <a:t>.</a:t>
            </a:r>
            <a:endParaRPr lang="en-US" sz="1800" u="sng" dirty="0">
              <a:latin typeface="Dotum" panose="020B0600000101010101" pitchFamily="34" charset="-127"/>
              <a:ea typeface="Dotum" panose="020B0600000101010101" pitchFamily="34" charset="-127"/>
            </a:endParaRPr>
          </a:p>
          <a:p>
            <a:r>
              <a:rPr lang="en-US" sz="1800" dirty="0">
                <a:latin typeface="Dotum" panose="020B0600000101010101" pitchFamily="34" charset="-127"/>
                <a:ea typeface="Dotum" panose="020B0600000101010101" pitchFamily="34" charset="-127"/>
              </a:rPr>
              <a:t>Despite its name, Logistic Regression is primarily used in classification problems.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1"/>
            <a:ext cx="12192000" cy="1536569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95751" y="1"/>
            <a:ext cx="451163" cy="1536569"/>
          </a:xfrm>
          <a:prstGeom prst="rect">
            <a:avLst/>
          </a:prstGeom>
          <a:solidFill>
            <a:schemeClr val="accent1">
              <a:lumMod val="40000"/>
              <a:lumOff val="60000"/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3957" y="181906"/>
            <a:ext cx="10898172" cy="956231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Eurostile" charset="0"/>
                <a:ea typeface="Eurostile" charset="0"/>
                <a:cs typeface="Eurostile" charset="0"/>
              </a:rPr>
              <a:t>Logistic Regression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81E13-E869-9B48-B573-864811240C1F}" type="slidenum">
              <a:rPr lang="en-US" smtClean="0"/>
              <a:t>26</a:t>
            </a:fld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1" y="1094395"/>
            <a:ext cx="12253647" cy="230055"/>
          </a:xfrm>
          <a:prstGeom prst="rect">
            <a:avLst/>
          </a:prstGeom>
          <a:solidFill>
            <a:schemeClr val="bg2">
              <a:lumMod val="90000"/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5565439C-BE12-FA49-9592-81135D235CA3}"/>
                  </a:ext>
                </a:extLst>
              </p14:cNvPr>
              <p14:cNvContentPartPr/>
              <p14:nvPr/>
            </p14:nvContentPartPr>
            <p14:xfrm>
              <a:off x="-898446" y="2334328"/>
              <a:ext cx="4320" cy="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5565439C-BE12-FA49-9592-81135D235CA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907086" y="2325328"/>
                <a:ext cx="2196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F606A960-47C2-47A6-B0D7-22794949D607}"/>
                  </a:ext>
                </a:extLst>
              </p:cNvPr>
              <p:cNvSpPr txBox="1"/>
              <p:nvPr/>
            </p:nvSpPr>
            <p:spPr>
              <a:xfrm>
                <a:off x="216815" y="4453848"/>
                <a:ext cx="6504538" cy="1465401"/>
              </a:xfrm>
              <a:prstGeom prst="rect">
                <a:avLst/>
              </a:prstGeom>
              <a:noFill/>
            </p:spPr>
            <p:txBody>
              <a:bodyPr wrap="none" rtlCol="0" anchor="ctr" anchorCtr="1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4000" i="1" baseline="-2500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4000" b="0" i="1" baseline="-2500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𝑟𝑒</m:t>
                      </m:r>
                      <m:r>
                        <a:rPr lang="en-US" sz="4000" i="1" baseline="-250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40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4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40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4000" b="0" i="0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1 </m:t>
                                </m:r>
                                <m:r>
                                  <a:rPr lang="en-US" sz="4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𝑖𝑓</m:t>
                                </m:r>
                                <m:r>
                                  <a:rPr lang="en-US" sz="4000" b="0" i="0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4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en-US" sz="4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4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𝑦𝑖</m:t>
                                </m:r>
                                <m:r>
                                  <a:rPr lang="en-US" sz="4000" b="0" i="0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4000" b="0" i="0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  <m:r>
                                  <a:rPr lang="en-US" sz="4000" b="0" i="1" baseline="-25000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4000" b="0" i="0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r>
                                  <a:rPr lang="en-US" sz="4000" i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≥</m:t>
                                </m:r>
                                <m:r>
                                  <a:rPr lang="en-US" sz="4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0.5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4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0  </m:t>
                                </m:r>
                                <m:r>
                                  <a:rPr lang="en-US" sz="4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𝑖𝑓</m:t>
                                </m:r>
                                <m:r>
                                  <a:rPr lang="en-US" sz="4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4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r>
                                  <a:rPr lang="en-US" sz="4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4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𝑦𝑖</m:t>
                                </m:r>
                                <m:r>
                                  <a:rPr lang="en-US" sz="4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r>
                                  <a:rPr lang="en-US" sz="4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𝑥𝑖</m:t>
                                </m:r>
                                <m:r>
                                  <a:rPr lang="en-US" sz="4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)&lt;0.5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4000" dirty="0">
                  <a:solidFill>
                    <a:srgbClr val="000000"/>
                  </a:solidFill>
                </a:endParaRPr>
              </a:p>
            </p:txBody>
          </p:sp>
        </mc:Choice>
        <mc:Fallback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F606A960-47C2-47A6-B0D7-22794949D6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815" y="4453848"/>
                <a:ext cx="6504538" cy="1465401"/>
              </a:xfrm>
              <a:prstGeom prst="rect">
                <a:avLst/>
              </a:prstGeom>
              <a:blipFill>
                <a:blip r:embed="rId5"/>
                <a:stretch>
                  <a:fillRect l="-10721" t="-208621" b="-3017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1" name="Picture 60">
            <a:extLst>
              <a:ext uri="{FF2B5EF4-FFF2-40B4-BE49-F238E27FC236}">
                <a16:creationId xmlns:a16="http://schemas.microsoft.com/office/drawing/2014/main" id="{4CBB2F06-C4B8-8745-97FD-CF1EB14CFE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61203" y="2630964"/>
            <a:ext cx="3260192" cy="3006071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E35673E6-B459-614D-B801-FA2A61D956C7}"/>
              </a:ext>
            </a:extLst>
          </p:cNvPr>
          <p:cNvSpPr txBox="1"/>
          <p:nvPr/>
        </p:nvSpPr>
        <p:spPr>
          <a:xfrm>
            <a:off x="8999621" y="5919249"/>
            <a:ext cx="17293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 = 1 / 1 +e</a:t>
            </a:r>
            <a:r>
              <a:rPr lang="en-US" sz="2400" baseline="30000" dirty="0"/>
              <a:t>-x</a:t>
            </a:r>
          </a:p>
        </p:txBody>
      </p:sp>
      <p:pic>
        <p:nvPicPr>
          <p:cNvPr id="1027" name="Picture 3" descr="page68image37017696">
            <a:extLst>
              <a:ext uri="{FF2B5EF4-FFF2-40B4-BE49-F238E27FC236}">
                <a16:creationId xmlns:a16="http://schemas.microsoft.com/office/drawing/2014/main" id="{4C472212-A9A5-A44F-ABFE-80A9ABBC51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521" y="2688588"/>
            <a:ext cx="5255172" cy="488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7EC744D4-12CE-0A46-95AB-E2A88CF5050D}"/>
              </a:ext>
            </a:extLst>
          </p:cNvPr>
          <p:cNvSpPr txBox="1"/>
          <p:nvPr/>
        </p:nvSpPr>
        <p:spPr>
          <a:xfrm>
            <a:off x="216815" y="3718528"/>
            <a:ext cx="518087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latin typeface="Cambria Math" panose="02040503050406030204" pitchFamily="18" charset="0"/>
                <a:ea typeface="Cambria Math" panose="02040503050406030204" pitchFamily="18" charset="0"/>
              </a:rPr>
              <a:t>p(</a:t>
            </a:r>
            <a:r>
              <a:rPr lang="en-US" sz="30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y</a:t>
            </a:r>
            <a:r>
              <a:rPr lang="en-US" sz="3000" baseline="-250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i</a:t>
            </a:r>
            <a:r>
              <a:rPr lang="en-US" sz="30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|x</a:t>
            </a:r>
            <a:r>
              <a:rPr lang="en-US" sz="3000" baseline="-250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i</a:t>
            </a:r>
            <a:r>
              <a:rPr lang="en-US" sz="3000" dirty="0">
                <a:latin typeface="Cambria Math" panose="02040503050406030204" pitchFamily="18" charset="0"/>
                <a:ea typeface="Cambria Math" panose="02040503050406030204" pitchFamily="18" charset="0"/>
              </a:rPr>
              <a:t>) = </a:t>
            </a:r>
            <a:r>
              <a:rPr lang="el-GR" sz="3000" dirty="0">
                <a:latin typeface="Cambria Math" panose="02040503050406030204" pitchFamily="18" charset="0"/>
                <a:ea typeface="Cambria Math" panose="02040503050406030204" pitchFamily="18" charset="0"/>
              </a:rPr>
              <a:t>σ</a:t>
            </a:r>
            <a:r>
              <a:rPr lang="en-US" sz="3000" dirty="0">
                <a:latin typeface="Cambria Math" panose="02040503050406030204" pitchFamily="18" charset="0"/>
                <a:ea typeface="Cambria Math" panose="02040503050406030204" pitchFamily="18" charset="0"/>
              </a:rPr>
              <a:t>(WX</a:t>
            </a:r>
            <a:r>
              <a:rPr lang="en-US" sz="3000" baseline="30000" dirty="0">
                <a:latin typeface="Cambria Math" panose="02040503050406030204" pitchFamily="18" charset="0"/>
                <a:ea typeface="Cambria Math" panose="02040503050406030204" pitchFamily="18" charset="0"/>
              </a:rPr>
              <a:t>T</a:t>
            </a:r>
            <a:r>
              <a:rPr lang="en-US" sz="3000" dirty="0">
                <a:latin typeface="Cambria Math" panose="02040503050406030204" pitchFamily="18" charset="0"/>
                <a:ea typeface="Cambria Math" panose="02040503050406030204" pitchFamily="18" charset="0"/>
              </a:rPr>
              <a:t> + B)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4C41B7D-1DD4-5041-8B78-D1CFA6ADFEA6}"/>
              </a:ext>
            </a:extLst>
          </p:cNvPr>
          <p:cNvSpPr txBox="1"/>
          <p:nvPr/>
        </p:nvSpPr>
        <p:spPr>
          <a:xfrm>
            <a:off x="417096" y="3254872"/>
            <a:ext cx="5001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Sigmoid function maps values to (0,1).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50D904A5-2DCE-3947-B15A-33A20F1EAD6A}"/>
              </a:ext>
            </a:extLst>
          </p:cNvPr>
          <p:cNvSpPr txBox="1"/>
          <p:nvPr/>
        </p:nvSpPr>
        <p:spPr>
          <a:xfrm>
            <a:off x="289854" y="5971367"/>
            <a:ext cx="60146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Logistic Regression uses log loss instead of MSE as it’s loss function.  Log loss is also referred to as cross-entropy.</a:t>
            </a:r>
          </a:p>
        </p:txBody>
      </p:sp>
    </p:spTree>
    <p:extLst>
      <p:ext uri="{BB962C8B-B14F-4D97-AF65-F5344CB8AC3E}">
        <p14:creationId xmlns:p14="http://schemas.microsoft.com/office/powerpoint/2010/main" val="2414818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500ECB-218E-B648-BDFE-31B00903AE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5751" y="1715013"/>
            <a:ext cx="11853728" cy="4823899"/>
          </a:xfrm>
        </p:spPr>
        <p:txBody>
          <a:bodyPr>
            <a:noAutofit/>
          </a:bodyPr>
          <a:lstStyle/>
          <a:p>
            <a:r>
              <a:rPr lang="en-US" sz="1800" u="sng" dirty="0">
                <a:latin typeface="Dotum" panose="020B0600000101010101" pitchFamily="34" charset="-127"/>
                <a:ea typeface="Dotum" panose="020B0600000101010101" pitchFamily="34" charset="-127"/>
              </a:rPr>
              <a:t>Support Vector Machine</a:t>
            </a:r>
            <a:r>
              <a:rPr lang="en-US" sz="1800" dirty="0">
                <a:latin typeface="Dotum" panose="020B0600000101010101" pitchFamily="34" charset="-127"/>
                <a:ea typeface="Dotum" panose="020B0600000101010101" pitchFamily="34" charset="-127"/>
              </a:rPr>
              <a:t>: Comparable to Logistic Regression but aims to find a decision boundary with the maximum distance from the nearest points.  If the data cannot be perfectly separated, they are penalized by their distance from the boundary.</a:t>
            </a:r>
            <a:endParaRPr lang="en-US" sz="1800" u="sng" dirty="0">
              <a:latin typeface="Dotum" panose="020B0600000101010101" pitchFamily="34" charset="-127"/>
              <a:ea typeface="Dotum" panose="020B0600000101010101" pitchFamily="34" charset="-127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1"/>
            <a:ext cx="12192000" cy="1536569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95751" y="1"/>
            <a:ext cx="451163" cy="1536569"/>
          </a:xfrm>
          <a:prstGeom prst="rect">
            <a:avLst/>
          </a:prstGeom>
          <a:solidFill>
            <a:schemeClr val="accent1">
              <a:lumMod val="40000"/>
              <a:lumOff val="60000"/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3957" y="181906"/>
            <a:ext cx="10898172" cy="956231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Eurostile" charset="0"/>
                <a:ea typeface="Eurostile" charset="0"/>
                <a:cs typeface="Eurostile" charset="0"/>
              </a:rPr>
              <a:t>Support Vector Machine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81E13-E869-9B48-B573-864811240C1F}" type="slidenum">
              <a:rPr lang="en-US" smtClean="0"/>
              <a:t>27</a:t>
            </a:fld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1" y="1094395"/>
            <a:ext cx="12253647" cy="230055"/>
          </a:xfrm>
          <a:prstGeom prst="rect">
            <a:avLst/>
          </a:prstGeom>
          <a:solidFill>
            <a:schemeClr val="bg2">
              <a:lumMod val="90000"/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4C9E2B-812B-FA4C-921D-6B4E3CACE8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0897" y="2232531"/>
            <a:ext cx="3571374" cy="357137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53ADB45-6FFE-AB42-81C6-F4D475D8D763}"/>
              </a:ext>
            </a:extLst>
          </p:cNvPr>
          <p:cNvSpPr txBox="1"/>
          <p:nvPr/>
        </p:nvSpPr>
        <p:spPr>
          <a:xfrm>
            <a:off x="5212082" y="2828757"/>
            <a:ext cx="292881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Plot of various loss functions:</a:t>
            </a:r>
          </a:p>
          <a:p>
            <a:r>
              <a:rPr lang="en-US" dirty="0"/>
              <a:t>MSE in Green</a:t>
            </a:r>
          </a:p>
          <a:p>
            <a:r>
              <a:rPr lang="en-US" dirty="0"/>
              <a:t>Logistic Loss in Yellow</a:t>
            </a:r>
          </a:p>
          <a:p>
            <a:r>
              <a:rPr lang="en-US" dirty="0"/>
              <a:t>Hinge Loss in Red</a:t>
            </a:r>
          </a:p>
          <a:p>
            <a:r>
              <a:rPr lang="en-US" dirty="0"/>
              <a:t>Zero-One Loss in Purple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3468D4-6CB5-4046-B2D9-70960BDB8E78}"/>
              </a:ext>
            </a:extLst>
          </p:cNvPr>
          <p:cNvSpPr txBox="1"/>
          <p:nvPr/>
        </p:nvSpPr>
        <p:spPr>
          <a:xfrm>
            <a:off x="8275198" y="5982348"/>
            <a:ext cx="34370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Source: </a:t>
            </a:r>
            <a:r>
              <a:rPr lang="en-US" sz="1000" dirty="0">
                <a:hlinkClick r:id="rId4"/>
              </a:rPr>
              <a:t>https://towardsdatascience.com/optimization-loss-function-under-the-hood-part-iii-5dff33fa015d</a:t>
            </a:r>
            <a:endParaRPr lang="en-US" sz="10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8FFD376-7E9E-9E49-98AE-023DC31F35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751" y="3172967"/>
            <a:ext cx="3768564" cy="309794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7E5D685-1125-A743-9C1E-235368EC2CC3}"/>
              </a:ext>
            </a:extLst>
          </p:cNvPr>
          <p:cNvSpPr txBox="1"/>
          <p:nvPr/>
        </p:nvSpPr>
        <p:spPr>
          <a:xfrm>
            <a:off x="332610" y="6453481"/>
            <a:ext cx="186461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Source: Julien McAuley, CSE 158</a:t>
            </a:r>
          </a:p>
        </p:txBody>
      </p:sp>
    </p:spTree>
    <p:extLst>
      <p:ext uri="{BB962C8B-B14F-4D97-AF65-F5344CB8AC3E}">
        <p14:creationId xmlns:p14="http://schemas.microsoft.com/office/powerpoint/2010/main" val="3425046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500ECB-218E-B648-BDFE-31B00903AE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9960" y="1836654"/>
            <a:ext cx="11853728" cy="1415645"/>
          </a:xfrm>
        </p:spPr>
        <p:txBody>
          <a:bodyPr>
            <a:noAutofit/>
          </a:bodyPr>
          <a:lstStyle/>
          <a:p>
            <a:r>
              <a:rPr lang="en-US" sz="1800" dirty="0">
                <a:latin typeface="Dotum" panose="020B0600000101010101" pitchFamily="34" charset="-127"/>
                <a:ea typeface="Dotum" panose="020B0600000101010101" pitchFamily="34" charset="-127"/>
              </a:rPr>
              <a:t>SVM focuses on minimizing misclassified points, whereas Logistic Regression aims to find the smallest error among all points</a:t>
            </a:r>
          </a:p>
          <a:p>
            <a:r>
              <a:rPr lang="en-US" sz="1800" dirty="0">
                <a:latin typeface="Dotum" panose="020B0600000101010101" pitchFamily="34" charset="-127"/>
                <a:ea typeface="Dotum" panose="020B0600000101010101" pitchFamily="34" charset="-127"/>
              </a:rPr>
              <a:t>Outliers have less influence on SVM than they do on Logistic Regression</a:t>
            </a:r>
          </a:p>
          <a:p>
            <a:r>
              <a:rPr lang="en-US" sz="1800" dirty="0">
                <a:latin typeface="Dotum" panose="020B0600000101010101" pitchFamily="34" charset="-127"/>
                <a:ea typeface="Dotum" panose="020B0600000101010101" pitchFamily="34" charset="-127"/>
              </a:rPr>
              <a:t>Logistic Regression is always good to try first.</a:t>
            </a:r>
          </a:p>
          <a:p>
            <a:r>
              <a:rPr lang="en-US" sz="1800" dirty="0">
                <a:latin typeface="Dotum" panose="020B0600000101010101" pitchFamily="34" charset="-127"/>
                <a:ea typeface="Dotum" panose="020B0600000101010101" pitchFamily="34" charset="-127"/>
              </a:rPr>
              <a:t>SVM tends to work better on semi-structured data and image classification than Logistic Regression</a:t>
            </a:r>
          </a:p>
          <a:p>
            <a:r>
              <a:rPr lang="en-US" sz="1800" dirty="0">
                <a:latin typeface="Dotum" panose="020B0600000101010101" pitchFamily="34" charset="-127"/>
                <a:ea typeface="Dotum" panose="020B0600000101010101" pitchFamily="34" charset="-127"/>
              </a:rPr>
              <a:t>Try both out and see which one performs better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1"/>
            <a:ext cx="12192000" cy="1536569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95751" y="1"/>
            <a:ext cx="451163" cy="1536569"/>
          </a:xfrm>
          <a:prstGeom prst="rect">
            <a:avLst/>
          </a:prstGeom>
          <a:solidFill>
            <a:schemeClr val="accent1">
              <a:lumMod val="40000"/>
              <a:lumOff val="60000"/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3957" y="181906"/>
            <a:ext cx="10898172" cy="956231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Eurostile" charset="0"/>
                <a:ea typeface="Eurostile" charset="0"/>
                <a:cs typeface="Eurostile" charset="0"/>
              </a:rPr>
              <a:t>SVM vs Logistic Regression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81E13-E869-9B48-B573-864811240C1F}" type="slidenum">
              <a:rPr lang="en-US" smtClean="0"/>
              <a:t>28</a:t>
            </a:fld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1" y="1094395"/>
            <a:ext cx="12253647" cy="230055"/>
          </a:xfrm>
          <a:prstGeom prst="rect">
            <a:avLst/>
          </a:prstGeom>
          <a:solidFill>
            <a:schemeClr val="bg2">
              <a:lumMod val="90000"/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781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500ECB-218E-B648-BDFE-31B00903AE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5751" y="1715013"/>
            <a:ext cx="11853728" cy="4823899"/>
          </a:xfrm>
        </p:spPr>
        <p:txBody>
          <a:bodyPr>
            <a:noAutofit/>
          </a:bodyPr>
          <a:lstStyle/>
          <a:p>
            <a:r>
              <a:rPr lang="en-US" sz="1800" dirty="0">
                <a:latin typeface="Dotum" panose="020B0600000101010101" pitchFamily="34" charset="-127"/>
                <a:ea typeface="Dotum" panose="020B0600000101010101" pitchFamily="34" charset="-127"/>
              </a:rPr>
              <a:t>Linear Algebra -- Math 18</a:t>
            </a:r>
          </a:p>
          <a:p>
            <a:r>
              <a:rPr lang="en-US" sz="1800" dirty="0">
                <a:latin typeface="Dotum" panose="020B0600000101010101" pitchFamily="34" charset="-127"/>
                <a:ea typeface="Dotum" panose="020B0600000101010101" pitchFamily="34" charset="-127"/>
              </a:rPr>
              <a:t>Vector Calculus – Math 20E</a:t>
            </a:r>
          </a:p>
          <a:p>
            <a:r>
              <a:rPr lang="en-US" sz="1800" dirty="0">
                <a:latin typeface="Dotum" panose="020B0600000101010101" pitchFamily="34" charset="-127"/>
                <a:ea typeface="Dotum" panose="020B0600000101010101" pitchFamily="34" charset="-127"/>
              </a:rPr>
              <a:t>Probability and Statistics – Math 180A, Math 181A, Math 183, Math 189</a:t>
            </a:r>
          </a:p>
          <a:p>
            <a:r>
              <a:rPr lang="en-US" sz="1800" dirty="0">
                <a:latin typeface="Dotum" panose="020B0600000101010101" pitchFamily="34" charset="-127"/>
                <a:ea typeface="Dotum" panose="020B0600000101010101" pitchFamily="34" charset="-127"/>
              </a:rPr>
              <a:t>Machine Learning Algorithms – CSE 151A, DSC 40A, DSC 40B</a:t>
            </a:r>
          </a:p>
          <a:p>
            <a:r>
              <a:rPr lang="en-US" sz="1800" dirty="0">
                <a:latin typeface="Dotum" panose="020B0600000101010101" pitchFamily="34" charset="-127"/>
                <a:ea typeface="Dotum" panose="020B0600000101010101" pitchFamily="34" charset="-127"/>
              </a:rPr>
              <a:t>Pattern Recognition and Machine Learning by Christopher Bishop</a:t>
            </a:r>
            <a:endParaRPr lang="en-US" sz="1800" u="sng" dirty="0">
              <a:latin typeface="Dotum" panose="020B0600000101010101" pitchFamily="34" charset="-127"/>
              <a:ea typeface="Dotum" panose="020B0600000101010101" pitchFamily="34" charset="-127"/>
              <a:hlinkClick r:id="rId3"/>
            </a:endParaRPr>
          </a:p>
          <a:p>
            <a:r>
              <a:rPr lang="en-US" sz="1800" dirty="0">
                <a:latin typeface="Dotum" panose="020B0600000101010101" pitchFamily="34" charset="-127"/>
                <a:ea typeface="Dotum" panose="020B0600000101010101" pitchFamily="34" charset="-127"/>
                <a:hlinkClick r:id="rId3"/>
              </a:rPr>
              <a:t>Vectors</a:t>
            </a:r>
            <a:endParaRPr lang="en-US" sz="1800" dirty="0">
              <a:latin typeface="Dotum" panose="020B0600000101010101" pitchFamily="34" charset="-127"/>
              <a:ea typeface="Dotum" panose="020B0600000101010101" pitchFamily="34" charset="-127"/>
              <a:hlinkClick r:id="rId4"/>
            </a:endParaRPr>
          </a:p>
          <a:p>
            <a:r>
              <a:rPr lang="en-US" sz="1800" dirty="0">
                <a:latin typeface="Dotum" panose="020B0600000101010101" pitchFamily="34" charset="-127"/>
                <a:ea typeface="Dotum" panose="020B0600000101010101" pitchFamily="34" charset="-127"/>
                <a:hlinkClick r:id="rId4"/>
              </a:rPr>
              <a:t>Gradient Descent</a:t>
            </a:r>
            <a:endParaRPr lang="en-US" sz="1800" dirty="0">
              <a:latin typeface="Dotum" panose="020B0600000101010101" pitchFamily="34" charset="-127"/>
              <a:ea typeface="Dotum" panose="020B0600000101010101" pitchFamily="34" charset="-127"/>
            </a:endParaRPr>
          </a:p>
          <a:p>
            <a:r>
              <a:rPr lang="en-US" sz="1800" dirty="0">
                <a:latin typeface="Dotum" panose="020B0600000101010101" pitchFamily="34" charset="-127"/>
                <a:ea typeface="Dotum" panose="020B0600000101010101" pitchFamily="34" charset="-127"/>
                <a:hlinkClick r:id="rId5"/>
              </a:rPr>
              <a:t>Support Vector Machine</a:t>
            </a:r>
            <a:endParaRPr lang="en-US" sz="1800" dirty="0">
              <a:latin typeface="Dotum" panose="020B0600000101010101" pitchFamily="34" charset="-127"/>
              <a:ea typeface="Dotum" panose="020B0600000101010101" pitchFamily="34" charset="-127"/>
            </a:endParaRPr>
          </a:p>
          <a:p>
            <a:endParaRPr lang="en-US" sz="1800" dirty="0">
              <a:latin typeface="Dotum" panose="020B0600000101010101" pitchFamily="34" charset="-127"/>
              <a:ea typeface="Dotum" panose="020B0600000101010101" pitchFamily="34" charset="-127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1"/>
            <a:ext cx="12192000" cy="1536569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95751" y="1"/>
            <a:ext cx="451163" cy="1536569"/>
          </a:xfrm>
          <a:prstGeom prst="rect">
            <a:avLst/>
          </a:prstGeom>
          <a:solidFill>
            <a:schemeClr val="accent1">
              <a:lumMod val="40000"/>
              <a:lumOff val="60000"/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3957" y="181906"/>
            <a:ext cx="10898172" cy="956231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Eurostile" charset="0"/>
                <a:ea typeface="Eurostile" charset="0"/>
                <a:cs typeface="Eurostile" charset="0"/>
              </a:rPr>
              <a:t>Resources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81E13-E869-9B48-B573-864811240C1F}" type="slidenum">
              <a:rPr lang="en-US" smtClean="0"/>
              <a:t>29</a:t>
            </a:fld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1" y="1094395"/>
            <a:ext cx="12253647" cy="230055"/>
          </a:xfrm>
          <a:prstGeom prst="rect">
            <a:avLst/>
          </a:prstGeom>
          <a:solidFill>
            <a:schemeClr val="bg2">
              <a:lumMod val="90000"/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569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1"/>
            <a:ext cx="12192000" cy="1536569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95751" y="1"/>
            <a:ext cx="451163" cy="1536569"/>
          </a:xfrm>
          <a:prstGeom prst="rect">
            <a:avLst/>
          </a:prstGeom>
          <a:solidFill>
            <a:schemeClr val="accent1">
              <a:lumMod val="40000"/>
              <a:lumOff val="60000"/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3957" y="181906"/>
            <a:ext cx="10898172" cy="956231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Eurostile" charset="0"/>
                <a:ea typeface="Eurostile" charset="0"/>
                <a:cs typeface="Eurostile" charset="0"/>
              </a:rPr>
              <a:t>What is Machine Learning?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81E13-E869-9B48-B573-864811240C1F}" type="slidenum">
              <a:rPr lang="en-US" smtClean="0"/>
              <a:t>3</a:t>
            </a:fld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1" y="1094395"/>
            <a:ext cx="12253647" cy="230055"/>
          </a:xfrm>
          <a:prstGeom prst="rect">
            <a:avLst/>
          </a:prstGeom>
          <a:solidFill>
            <a:schemeClr val="bg2">
              <a:lumMod val="90000"/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B2CD98-516B-D049-AC87-BA25627389E3}"/>
              </a:ext>
            </a:extLst>
          </p:cNvPr>
          <p:cNvSpPr txBox="1"/>
          <p:nvPr/>
        </p:nvSpPr>
        <p:spPr>
          <a:xfrm>
            <a:off x="1974273" y="288867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3D0F15-3676-C842-848B-2AA464E71C94}"/>
              </a:ext>
            </a:extLst>
          </p:cNvPr>
          <p:cNvSpPr txBox="1"/>
          <p:nvPr/>
        </p:nvSpPr>
        <p:spPr>
          <a:xfrm>
            <a:off x="646914" y="1901536"/>
            <a:ext cx="38941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Traditional Computer Programming: </a:t>
            </a:r>
          </a:p>
          <a:p>
            <a:r>
              <a:rPr lang="en-US" b="1" dirty="0"/>
              <a:t>	Tell</a:t>
            </a:r>
            <a:r>
              <a:rPr lang="en-US" dirty="0"/>
              <a:t> the computer what to do.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A97152-B8DF-D545-8718-DF4B136C03B0}"/>
              </a:ext>
            </a:extLst>
          </p:cNvPr>
          <p:cNvSpPr txBox="1"/>
          <p:nvPr/>
        </p:nvSpPr>
        <p:spPr>
          <a:xfrm>
            <a:off x="1111827" y="190153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73A2AF5-9E41-CF46-B12A-7449334E16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4192" y="2911502"/>
            <a:ext cx="5353631" cy="56561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53423BD-7E68-E14B-9288-C13F3B0DB584}"/>
              </a:ext>
            </a:extLst>
          </p:cNvPr>
          <p:cNvSpPr txBox="1"/>
          <p:nvPr/>
        </p:nvSpPr>
        <p:spPr>
          <a:xfrm>
            <a:off x="1804674" y="2634404"/>
            <a:ext cx="1742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Input</a:t>
            </a:r>
            <a:r>
              <a:rPr lang="en-US" dirty="0"/>
              <a:t>: A number</a:t>
            </a:r>
            <a:endParaRPr lang="en-US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095A7CC-77AA-F944-B58E-2C3298630C89}"/>
              </a:ext>
            </a:extLst>
          </p:cNvPr>
          <p:cNvSpPr txBox="1"/>
          <p:nvPr/>
        </p:nvSpPr>
        <p:spPr>
          <a:xfrm>
            <a:off x="1646043" y="3414145"/>
            <a:ext cx="2255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Output</a:t>
            </a:r>
            <a:r>
              <a:rPr lang="en-US" dirty="0"/>
              <a:t>: A number + 1</a:t>
            </a:r>
            <a:endParaRPr lang="en-US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7B64EA0-53B4-3642-8927-5FCEF624F0B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2289"/>
          <a:stretch/>
        </p:blipFill>
        <p:spPr>
          <a:xfrm>
            <a:off x="1111827" y="4558873"/>
            <a:ext cx="4762500" cy="108472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34F8A93-19B4-0B4D-81AE-B942A7BC4906}"/>
              </a:ext>
            </a:extLst>
          </p:cNvPr>
          <p:cNvSpPr txBox="1"/>
          <p:nvPr/>
        </p:nvSpPr>
        <p:spPr>
          <a:xfrm>
            <a:off x="1714518" y="4193886"/>
            <a:ext cx="1267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Input</a:t>
            </a:r>
            <a:r>
              <a:rPr lang="en-US" dirty="0"/>
              <a:t>: A list</a:t>
            </a:r>
            <a:endParaRPr lang="en-US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4270F56-562C-1946-865B-6E8A36167396}"/>
              </a:ext>
            </a:extLst>
          </p:cNvPr>
          <p:cNvSpPr txBox="1"/>
          <p:nvPr/>
        </p:nvSpPr>
        <p:spPr>
          <a:xfrm>
            <a:off x="1620246" y="5643598"/>
            <a:ext cx="2746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Output</a:t>
            </a:r>
            <a:r>
              <a:rPr lang="en-US" dirty="0"/>
              <a:t>: Average of that list</a:t>
            </a:r>
            <a:endParaRPr lang="en-US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044C34-6724-434D-BDC3-EF945FE22F31}"/>
              </a:ext>
            </a:extLst>
          </p:cNvPr>
          <p:cNvSpPr txBox="1"/>
          <p:nvPr/>
        </p:nvSpPr>
        <p:spPr>
          <a:xfrm>
            <a:off x="6391568" y="3783477"/>
            <a:ext cx="57793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Computers can compute things much faster than humans, but they lack the intuition humans have.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How can we take advantage of this?</a:t>
            </a:r>
          </a:p>
        </p:txBody>
      </p:sp>
    </p:spTree>
    <p:extLst>
      <p:ext uri="{BB962C8B-B14F-4D97-AF65-F5344CB8AC3E}">
        <p14:creationId xmlns:p14="http://schemas.microsoft.com/office/powerpoint/2010/main" val="4263876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5" grpId="0"/>
      <p:bldP spid="23" grpId="0"/>
      <p:bldP spid="16" grpId="0"/>
      <p:bldP spid="17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500ECB-218E-B648-BDFE-31B00903AE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5751" y="1715013"/>
            <a:ext cx="11853728" cy="4823899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US" sz="1800" dirty="0">
              <a:latin typeface="Dotum" panose="020B0600000101010101" pitchFamily="34" charset="-127"/>
              <a:ea typeface="Dotum" panose="020B0600000101010101" pitchFamily="34" charset="-127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1"/>
            <a:ext cx="12192000" cy="1536569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95751" y="1"/>
            <a:ext cx="451163" cy="1536569"/>
          </a:xfrm>
          <a:prstGeom prst="rect">
            <a:avLst/>
          </a:prstGeom>
          <a:solidFill>
            <a:schemeClr val="accent1">
              <a:lumMod val="40000"/>
              <a:lumOff val="60000"/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3957" y="181906"/>
            <a:ext cx="10898172" cy="956231"/>
          </a:xfrm>
        </p:spPr>
        <p:txBody>
          <a:bodyPr>
            <a:normAutofit/>
          </a:bodyPr>
          <a:lstStyle/>
          <a:p>
            <a:r>
              <a:rPr lang="en-US" sz="4000" dirty="0" err="1">
                <a:solidFill>
                  <a:schemeClr val="bg1"/>
                </a:solidFill>
                <a:latin typeface="Eurostile" charset="0"/>
                <a:ea typeface="Eurostile" charset="0"/>
                <a:cs typeface="Eurostile" charset="0"/>
              </a:rPr>
              <a:t>kNN</a:t>
            </a:r>
            <a:r>
              <a:rPr lang="en-US" sz="4000" dirty="0">
                <a:solidFill>
                  <a:schemeClr val="bg1"/>
                </a:solidFill>
                <a:latin typeface="Eurostile" charset="0"/>
                <a:ea typeface="Eurostile" charset="0"/>
                <a:cs typeface="Eurostile" charset="0"/>
              </a:rPr>
              <a:t> Demo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81E13-E869-9B48-B573-864811240C1F}" type="slidenum">
              <a:rPr lang="en-US" smtClean="0"/>
              <a:t>30</a:t>
            </a:fld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1" y="1094395"/>
            <a:ext cx="12253647" cy="230055"/>
          </a:xfrm>
          <a:prstGeom prst="rect">
            <a:avLst/>
          </a:prstGeom>
          <a:solidFill>
            <a:schemeClr val="bg2">
              <a:lumMod val="90000"/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648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559AE206-7EBA-4D33-8BC9-9D8158553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8199" y="4525347"/>
            <a:ext cx="6801321" cy="1737360"/>
          </a:xfrm>
        </p:spPr>
        <p:txBody>
          <a:bodyPr vert="horz" lIns="457200" tIns="60960" rIns="121920" bIns="60960" rtlCol="0" anchor="ctr">
            <a:normAutofit/>
          </a:bodyPr>
          <a:lstStyle/>
          <a:p>
            <a:pPr marL="15874" indent="-15874" algn="r">
              <a:tabLst>
                <a:tab pos="336542" algn="l"/>
                <a:tab pos="900091" algn="l"/>
              </a:tabLst>
            </a:pPr>
            <a:r>
              <a:rPr lang="en-US" sz="5600" dirty="0">
                <a:latin typeface="Eurostile" charset="0"/>
                <a:ea typeface="Eurostile" charset="0"/>
                <a:cs typeface="Eurostile" charset="0"/>
              </a:rPr>
              <a:t>Intro to Machine Learning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437D937-A7F1-4011-92B4-328E5BE1B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8567" y="620480"/>
            <a:ext cx="2243800" cy="224379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672F332-AF08-46C6-94F0-77684310D7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95001" y="2466604"/>
            <a:ext cx="962395" cy="96239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4244EF8-D73A-40E1-BE73-D46E6B4B04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5829" y="2327988"/>
            <a:ext cx="293695" cy="29369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AB84D7E8-4ECB-42D7-ADBF-01689B0F24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92113" y="0"/>
            <a:ext cx="5699887" cy="4059244"/>
          </a:xfrm>
          <a:custGeom>
            <a:avLst/>
            <a:gdLst>
              <a:gd name="connsiteX0" fmla="*/ 0 w 5699887"/>
              <a:gd name="connsiteY0" fmla="*/ 0 h 4059244"/>
              <a:gd name="connsiteX1" fmla="*/ 5699887 w 5699887"/>
              <a:gd name="connsiteY1" fmla="*/ 0 h 4059244"/>
              <a:gd name="connsiteX2" fmla="*/ 5699887 w 5699887"/>
              <a:gd name="connsiteY2" fmla="*/ 3944096 h 4059244"/>
              <a:gd name="connsiteX3" fmla="*/ 5525775 w 5699887"/>
              <a:gd name="connsiteY3" fmla="*/ 3980429 h 4059244"/>
              <a:gd name="connsiteX4" fmla="*/ 4663256 w 5699887"/>
              <a:gd name="connsiteY4" fmla="*/ 4059244 h 4059244"/>
              <a:gd name="connsiteX5" fmla="*/ 8566 w 5699887"/>
              <a:gd name="connsiteY5" fmla="*/ 67422 h 4059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99887" h="4059244">
                <a:moveTo>
                  <a:pt x="0" y="0"/>
                </a:moveTo>
                <a:lnTo>
                  <a:pt x="5699887" y="0"/>
                </a:lnTo>
                <a:lnTo>
                  <a:pt x="5699887" y="3944096"/>
                </a:lnTo>
                <a:lnTo>
                  <a:pt x="5525775" y="3980429"/>
                </a:lnTo>
                <a:cubicBezTo>
                  <a:pt x="5246154" y="4032190"/>
                  <a:pt x="4957865" y="4059244"/>
                  <a:pt x="4663256" y="4059244"/>
                </a:cubicBezTo>
                <a:cubicBezTo>
                  <a:pt x="2306390" y="4059244"/>
                  <a:pt x="353936" y="2327747"/>
                  <a:pt x="8566" y="67422"/>
                </a:cubicBez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E8E38ED-369A-44C2-B635-0BED0E48A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00392" y="4525347"/>
            <a:ext cx="0" cy="1737360"/>
          </a:xfrm>
          <a:prstGeom prst="line">
            <a:avLst/>
          </a:prstGeom>
          <a:ln w="1905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ubtitle 2"/>
          <p:cNvSpPr txBox="1">
            <a:spLocks/>
          </p:cNvSpPr>
          <p:nvPr/>
        </p:nvSpPr>
        <p:spPr>
          <a:xfrm>
            <a:off x="311656" y="5772075"/>
            <a:ext cx="4430599" cy="981264"/>
          </a:xfrm>
          <a:prstGeom prst="rect">
            <a:avLst/>
          </a:prstGeom>
          <a:noFill/>
        </p:spPr>
        <p:txBody>
          <a:bodyPr vert="horz" lIns="18288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>
                <a:solidFill>
                  <a:schemeClr val="accent5">
                    <a:lumMod val="60000"/>
                    <a:lumOff val="40000"/>
                  </a:schemeClr>
                </a:solidFill>
                <a:latin typeface="Eurostile" charset="0"/>
                <a:ea typeface="Eurostile" charset="0"/>
                <a:cs typeface="Eurostile" charset="0"/>
              </a:rPr>
              <a:t>Tutor: Jordan Levy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311656" y="3118757"/>
            <a:ext cx="5958517" cy="1651203"/>
          </a:xfrm>
          <a:prstGeom prst="rect">
            <a:avLst/>
          </a:prstGeom>
          <a:solidFill>
            <a:schemeClr val="accent1">
              <a:lumMod val="60000"/>
              <a:lumOff val="40000"/>
              <a:alpha val="6000"/>
            </a:schemeClr>
          </a:solidFill>
        </p:spPr>
        <p:txBody>
          <a:bodyPr vert="horz" lIns="18288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endParaRPr lang="en-US" sz="600" dirty="0">
              <a:latin typeface="Eurostile" charset="0"/>
              <a:ea typeface="Eurostile" charset="0"/>
              <a:cs typeface="Eurostile" charset="0"/>
            </a:endParaRPr>
          </a:p>
          <a:p>
            <a:pPr algn="l">
              <a:spcAft>
                <a:spcPts val="600"/>
              </a:spcAft>
            </a:pPr>
            <a:r>
              <a:rPr lang="en-US" sz="3000" dirty="0">
                <a:latin typeface="Eurostile" charset="0"/>
                <a:ea typeface="Eurostile" charset="0"/>
                <a:cs typeface="Eurostile" charset="0"/>
              </a:rPr>
              <a:t>ECE 196 Week 3</a:t>
            </a:r>
          </a:p>
          <a:p>
            <a:pPr algn="l">
              <a:spcAft>
                <a:spcPts val="600"/>
              </a:spcAft>
            </a:pPr>
            <a:r>
              <a:rPr lang="en-US" sz="3000" dirty="0">
                <a:latin typeface="Eurostile" charset="0"/>
                <a:ea typeface="Eurostile" charset="0"/>
                <a:cs typeface="Eurostile" charset="0"/>
              </a:rPr>
              <a:t>Thursday</a:t>
            </a:r>
          </a:p>
        </p:txBody>
      </p:sp>
    </p:spTree>
    <p:extLst>
      <p:ext uri="{BB962C8B-B14F-4D97-AF65-F5344CB8AC3E}">
        <p14:creationId xmlns:p14="http://schemas.microsoft.com/office/powerpoint/2010/main" val="15701170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500ECB-218E-B648-BDFE-31B00903AE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5751" y="1715013"/>
            <a:ext cx="11853728" cy="4823899"/>
          </a:xfrm>
        </p:spPr>
        <p:txBody>
          <a:bodyPr>
            <a:noAutofit/>
          </a:bodyPr>
          <a:lstStyle/>
          <a:p>
            <a:r>
              <a:rPr lang="en-US" sz="1800" dirty="0">
                <a:latin typeface="Dotum" panose="020B0600000101010101" pitchFamily="34" charset="-127"/>
                <a:ea typeface="Dotum" panose="020B0600000101010101" pitchFamily="34" charset="-127"/>
              </a:rPr>
              <a:t>What Machine Learning is: Computer </a:t>
            </a:r>
            <a:r>
              <a:rPr lang="en-US" sz="1800" b="1" dirty="0">
                <a:latin typeface="Dotum" panose="020B0600000101010101" pitchFamily="34" charset="-127"/>
                <a:ea typeface="Dotum" panose="020B0600000101010101" pitchFamily="34" charset="-127"/>
              </a:rPr>
              <a:t>learns</a:t>
            </a:r>
            <a:r>
              <a:rPr lang="en-US" sz="1800" dirty="0">
                <a:latin typeface="Dotum" panose="020B0600000101010101" pitchFamily="34" charset="-127"/>
                <a:ea typeface="Dotum" panose="020B0600000101010101" pitchFamily="34" charset="-127"/>
              </a:rPr>
              <a:t> how to perform a task rather than you </a:t>
            </a:r>
            <a:r>
              <a:rPr lang="en-US" sz="1800" b="1" dirty="0">
                <a:latin typeface="Dotum" panose="020B0600000101010101" pitchFamily="34" charset="-127"/>
                <a:ea typeface="Dotum" panose="020B0600000101010101" pitchFamily="34" charset="-127"/>
              </a:rPr>
              <a:t>telling</a:t>
            </a:r>
            <a:r>
              <a:rPr lang="en-US" sz="1800" dirty="0">
                <a:latin typeface="Dotum" panose="020B0600000101010101" pitchFamily="34" charset="-127"/>
                <a:ea typeface="Dotum" panose="020B0600000101010101" pitchFamily="34" charset="-127"/>
              </a:rPr>
              <a:t> a computer how to perform a task.</a:t>
            </a:r>
          </a:p>
          <a:p>
            <a:r>
              <a:rPr lang="en-US" sz="1800" dirty="0">
                <a:latin typeface="Dotum" panose="020B0600000101010101" pitchFamily="34" charset="-127"/>
                <a:ea typeface="Dotum" panose="020B0600000101010101" pitchFamily="34" charset="-127"/>
              </a:rPr>
              <a:t>Difference between Supervised and Unsupervised Learning: Labelled vs Unlabeled data, Concrete predictive task vs finding patterns in our data.</a:t>
            </a:r>
          </a:p>
          <a:p>
            <a:r>
              <a:rPr lang="en-US" sz="1800" dirty="0">
                <a:latin typeface="Dotum" panose="020B0600000101010101" pitchFamily="34" charset="-127"/>
                <a:ea typeface="Dotum" panose="020B0600000101010101" pitchFamily="34" charset="-127"/>
              </a:rPr>
              <a:t>Splitting our data into Training and Testing sets</a:t>
            </a:r>
          </a:p>
          <a:p>
            <a:r>
              <a:rPr lang="en-US" sz="1800" dirty="0">
                <a:latin typeface="Dotum" panose="020B0600000101010101" pitchFamily="34" charset="-127"/>
                <a:ea typeface="Dotum" panose="020B0600000101010101" pitchFamily="34" charset="-127"/>
              </a:rPr>
              <a:t>Regression versus Classification</a:t>
            </a:r>
          </a:p>
          <a:p>
            <a:r>
              <a:rPr lang="en-US" sz="1800" dirty="0">
                <a:latin typeface="Dotum" panose="020B0600000101010101" pitchFamily="34" charset="-127"/>
                <a:ea typeface="Dotum" panose="020B0600000101010101" pitchFamily="34" charset="-127"/>
              </a:rPr>
              <a:t>How k-Nearest Neighbor Classifier works</a:t>
            </a:r>
          </a:p>
          <a:p>
            <a:pPr lvl="1"/>
            <a:r>
              <a:rPr lang="en-US" sz="1800" dirty="0">
                <a:latin typeface="Dotum" panose="020B0600000101010101" pitchFamily="34" charset="-127"/>
                <a:ea typeface="Dotum" panose="020B0600000101010101" pitchFamily="34" charset="-127"/>
              </a:rPr>
              <a:t>Dimensionality Reduction via PCA</a:t>
            </a:r>
          </a:p>
          <a:p>
            <a:r>
              <a:rPr lang="en-US" sz="1800" dirty="0">
                <a:latin typeface="Dotum" panose="020B0600000101010101" pitchFamily="34" charset="-127"/>
                <a:ea typeface="Dotum" panose="020B0600000101010101" pitchFamily="34" charset="-127"/>
              </a:rPr>
              <a:t>Basics of how Machine Learning is Implemented</a:t>
            </a:r>
          </a:p>
          <a:p>
            <a:pPr lvl="1"/>
            <a:r>
              <a:rPr lang="en-US" sz="2000" dirty="0">
                <a:latin typeface="Dotum" panose="020B0600000101010101" pitchFamily="34" charset="-127"/>
                <a:ea typeface="Dotum" panose="020B0600000101010101" pitchFamily="34" charset="-127"/>
              </a:rPr>
              <a:t>Linear Model</a:t>
            </a:r>
          </a:p>
          <a:p>
            <a:pPr lvl="1"/>
            <a:r>
              <a:rPr lang="en-US" sz="2000" dirty="0">
                <a:latin typeface="Dotum" panose="020B0600000101010101" pitchFamily="34" charset="-127"/>
                <a:ea typeface="Dotum" panose="020B0600000101010101" pitchFamily="34" charset="-127"/>
              </a:rPr>
              <a:t>Loss function </a:t>
            </a:r>
          </a:p>
          <a:p>
            <a:pPr lvl="1"/>
            <a:r>
              <a:rPr lang="en-US" sz="2000" dirty="0">
                <a:latin typeface="Dotum" panose="020B0600000101010101" pitchFamily="34" charset="-127"/>
                <a:ea typeface="Dotum" panose="020B0600000101010101" pitchFamily="34" charset="-127"/>
              </a:rPr>
              <a:t>Learning Algorithm – Stochastic Gradient Descent</a:t>
            </a:r>
          </a:p>
          <a:p>
            <a:r>
              <a:rPr lang="en-US" sz="2000" dirty="0">
                <a:latin typeface="Dotum" panose="020B0600000101010101" pitchFamily="34" charset="-127"/>
                <a:ea typeface="Dotum" panose="020B0600000101010101" pitchFamily="34" charset="-127"/>
              </a:rPr>
              <a:t>Brief Introduction to Linear Regression, Logistic Regression, Support Vector Machines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1"/>
            <a:ext cx="12192000" cy="1536569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95751" y="1"/>
            <a:ext cx="451163" cy="1536569"/>
          </a:xfrm>
          <a:prstGeom prst="rect">
            <a:avLst/>
          </a:prstGeom>
          <a:solidFill>
            <a:schemeClr val="accent1">
              <a:lumMod val="40000"/>
              <a:lumOff val="60000"/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3957" y="181906"/>
            <a:ext cx="10898172" cy="956231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Eurostile" charset="0"/>
                <a:ea typeface="Eurostile" charset="0"/>
                <a:cs typeface="Eurostile" charset="0"/>
              </a:rPr>
              <a:t>Recap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81E13-E869-9B48-B573-864811240C1F}" type="slidenum">
              <a:rPr lang="en-US" smtClean="0"/>
              <a:t>32</a:t>
            </a:fld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1" y="1094395"/>
            <a:ext cx="12253647" cy="230055"/>
          </a:xfrm>
          <a:prstGeom prst="rect">
            <a:avLst/>
          </a:prstGeom>
          <a:solidFill>
            <a:schemeClr val="bg2">
              <a:lumMod val="90000"/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5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3A5B4632-C963-4296-86F0-79AA9EA5AE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8328" y="303591"/>
            <a:ext cx="4335327" cy="58967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785D43-7163-EE49-899A-310F43D4A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854" y="1597832"/>
            <a:ext cx="3802276" cy="2773430"/>
          </a:xfrm>
        </p:spPr>
        <p:txBody>
          <a:bodyPr>
            <a:normAutofit/>
          </a:bodyPr>
          <a:lstStyle/>
          <a:p>
            <a:r>
              <a:rPr lang="en-US" sz="4800" b="1" dirty="0">
                <a:solidFill>
                  <a:schemeClr val="bg1"/>
                </a:solidFill>
              </a:rPr>
              <a:t>Learning Objectives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B0A44D-C5B8-DA4A-84D2-C6B17D150C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61165" y="6356350"/>
            <a:ext cx="2792636" cy="365125"/>
          </a:xfrm>
          <a:prstGeom prst="ellipse">
            <a:avLst/>
          </a:prstGeo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8E981E13-E869-9B48-B573-864811240C1F}" type="slidenum">
              <a:rPr lang="en-US">
                <a:solidFill>
                  <a:srgbClr val="898989"/>
                </a:solidFill>
              </a:rPr>
              <a:pPr>
                <a:lnSpc>
                  <a:spcPct val="90000"/>
                </a:lnSpc>
                <a:spcAft>
                  <a:spcPts val="600"/>
                </a:spcAft>
              </a:pPr>
              <a:t>33</a:t>
            </a:fld>
            <a:endParaRPr lang="en-US">
              <a:solidFill>
                <a:srgbClr val="898989"/>
              </a:solidFill>
            </a:endParaRPr>
          </a:p>
        </p:txBody>
      </p:sp>
      <p:graphicFrame>
        <p:nvGraphicFramePr>
          <p:cNvPr id="22" name="Content Placeholder 2">
            <a:extLst>
              <a:ext uri="{FF2B5EF4-FFF2-40B4-BE49-F238E27FC236}">
                <a16:creationId xmlns:a16="http://schemas.microsoft.com/office/drawing/2014/main" id="{4DD92E52-5053-40CB-9EB5-F8D28E2B95C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2920693"/>
              </p:ext>
            </p:extLst>
          </p:nvPr>
        </p:nvGraphicFramePr>
        <p:xfrm>
          <a:off x="4954542" y="180060"/>
          <a:ext cx="6707427" cy="62198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Arrow: Right 11">
            <a:extLst>
              <a:ext uri="{FF2B5EF4-FFF2-40B4-BE49-F238E27FC236}">
                <a16:creationId xmlns:a16="http://schemas.microsoft.com/office/drawing/2014/main" id="{C2F0C94E-B812-4E4F-90F7-85B218960A5A}"/>
              </a:ext>
            </a:extLst>
          </p:cNvPr>
          <p:cNvSpPr/>
          <p:nvPr/>
        </p:nvSpPr>
        <p:spPr>
          <a:xfrm>
            <a:off x="4673655" y="4495610"/>
            <a:ext cx="700655" cy="433230"/>
          </a:xfrm>
          <a:prstGeom prst="rightArrow">
            <a:avLst/>
          </a:prstGeom>
          <a:solidFill>
            <a:srgbClr val="E71224"/>
          </a:solidFill>
          <a:ln w="30856">
            <a:solidFill>
              <a:srgbClr val="E712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endParaRPr lang="en-US" dirty="0">
              <a:solidFill>
                <a:srgbClr val="E7122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15214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500ECB-218E-B648-BDFE-31B00903AE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5751" y="1715013"/>
            <a:ext cx="11853728" cy="4823899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dirty="0">
                <a:latin typeface="Dotum" panose="020B0600000101010101" pitchFamily="34" charset="-127"/>
                <a:ea typeface="Dotum" panose="020B0600000101010101" pitchFamily="34" charset="-127"/>
              </a:rPr>
              <a:t>Traditional Data Collection</a:t>
            </a:r>
          </a:p>
          <a:p>
            <a:pPr lvl="1">
              <a:lnSpc>
                <a:spcPct val="100000"/>
              </a:lnSpc>
            </a:pPr>
            <a:r>
              <a:rPr lang="en-US" sz="1400" dirty="0">
                <a:latin typeface="Dotum" panose="020B0600000101010101" pitchFamily="34" charset="-127"/>
                <a:ea typeface="Dotum" panose="020B0600000101010101" pitchFamily="34" charset="-127"/>
              </a:rPr>
              <a:t>Surveys, Polling, </a:t>
            </a:r>
            <a:r>
              <a:rPr lang="en-US" sz="1400" dirty="0" err="1">
                <a:latin typeface="Dotum" panose="020B0600000101010101" pitchFamily="34" charset="-127"/>
                <a:ea typeface="Dotum" panose="020B0600000101010101" pitchFamily="34" charset="-127"/>
              </a:rPr>
              <a:t>Questionnares</a:t>
            </a:r>
            <a:endParaRPr lang="en-US" sz="1800" dirty="0">
              <a:latin typeface="Dotum" panose="020B0600000101010101" pitchFamily="34" charset="-127"/>
              <a:ea typeface="Dotum" panose="020B0600000101010101" pitchFamily="34" charset="-127"/>
            </a:endParaRPr>
          </a:p>
          <a:p>
            <a:pPr>
              <a:lnSpc>
                <a:spcPct val="100000"/>
              </a:lnSpc>
            </a:pPr>
            <a:r>
              <a:rPr lang="en-US" sz="1800" dirty="0">
                <a:latin typeface="Dotum" panose="020B0600000101010101" pitchFamily="34" charset="-127"/>
                <a:ea typeface="Dotum" panose="020B0600000101010101" pitchFamily="34" charset="-127"/>
              </a:rPr>
              <a:t>Find data online</a:t>
            </a:r>
          </a:p>
          <a:p>
            <a:pPr lvl="1">
              <a:lnSpc>
                <a:spcPct val="100000"/>
              </a:lnSpc>
            </a:pPr>
            <a:r>
              <a:rPr lang="en-US" sz="1400" dirty="0">
                <a:latin typeface="Dotum" panose="020B0600000101010101" pitchFamily="34" charset="-127"/>
                <a:ea typeface="Dotum" panose="020B0600000101010101" pitchFamily="34" charset="-127"/>
              </a:rPr>
              <a:t>Kaggle, </a:t>
            </a:r>
            <a:r>
              <a:rPr lang="en-US" sz="1400" dirty="0" err="1">
                <a:latin typeface="Dotum" panose="020B0600000101010101" pitchFamily="34" charset="-127"/>
                <a:ea typeface="Dotum" panose="020B0600000101010101" pitchFamily="34" charset="-127"/>
              </a:rPr>
              <a:t>data.world</a:t>
            </a:r>
            <a:r>
              <a:rPr lang="en-US" sz="1400" dirty="0">
                <a:latin typeface="Dotum" panose="020B0600000101010101" pitchFamily="34" charset="-127"/>
                <a:ea typeface="Dotum" panose="020B0600000101010101" pitchFamily="34" charset="-127"/>
              </a:rPr>
              <a:t>, GitHub, </a:t>
            </a:r>
            <a:r>
              <a:rPr lang="en-US" sz="1400" dirty="0" err="1">
                <a:latin typeface="Dotum" panose="020B0600000101010101" pitchFamily="34" charset="-127"/>
                <a:ea typeface="Dotum" panose="020B0600000101010101" pitchFamily="34" charset="-127"/>
              </a:rPr>
              <a:t>etc</a:t>
            </a:r>
            <a:r>
              <a:rPr lang="en-US" sz="1400" dirty="0">
                <a:latin typeface="Dotum" panose="020B0600000101010101" pitchFamily="34" charset="-127"/>
                <a:ea typeface="Dotum" panose="020B0600000101010101" pitchFamily="34" charset="-127"/>
              </a:rPr>
              <a:t> </a:t>
            </a:r>
            <a:endParaRPr lang="en-US" sz="1800" dirty="0">
              <a:latin typeface="Dotum" panose="020B0600000101010101" pitchFamily="34" charset="-127"/>
              <a:ea typeface="Dotum" panose="020B0600000101010101" pitchFamily="34" charset="-127"/>
            </a:endParaRPr>
          </a:p>
          <a:p>
            <a:pPr>
              <a:lnSpc>
                <a:spcPct val="100000"/>
              </a:lnSpc>
            </a:pPr>
            <a:r>
              <a:rPr lang="en-US" sz="1800" dirty="0">
                <a:latin typeface="Dotum" panose="020B0600000101010101" pitchFamily="34" charset="-127"/>
                <a:ea typeface="Dotum" panose="020B0600000101010101" pitchFamily="34" charset="-127"/>
              </a:rPr>
              <a:t>Web-scraping</a:t>
            </a:r>
          </a:p>
          <a:p>
            <a:pPr lvl="1">
              <a:lnSpc>
                <a:spcPct val="100000"/>
              </a:lnSpc>
            </a:pPr>
            <a:r>
              <a:rPr lang="en-US" sz="1400" dirty="0">
                <a:latin typeface="Dotum" panose="020B0600000101010101" pitchFamily="34" charset="-127"/>
                <a:ea typeface="Dotum" panose="020B0600000101010101" pitchFamily="34" charset="-127"/>
              </a:rPr>
              <a:t>BeautifulSoup and Selenium (Python Packages)</a:t>
            </a:r>
            <a:endParaRPr lang="en-US" sz="1800" dirty="0">
              <a:latin typeface="Dotum" panose="020B0600000101010101" pitchFamily="34" charset="-127"/>
              <a:ea typeface="Dotum" panose="020B0600000101010101" pitchFamily="34" charset="-127"/>
            </a:endParaRPr>
          </a:p>
          <a:p>
            <a:pPr>
              <a:lnSpc>
                <a:spcPct val="100000"/>
              </a:lnSpc>
            </a:pPr>
            <a:r>
              <a:rPr lang="en-US" sz="1800" dirty="0">
                <a:latin typeface="Dotum" panose="020B0600000101010101" pitchFamily="34" charset="-127"/>
                <a:ea typeface="Dotum" panose="020B0600000101010101" pitchFamily="34" charset="-127"/>
              </a:rPr>
              <a:t>Crowdsourcing</a:t>
            </a:r>
          </a:p>
          <a:p>
            <a:pPr lvl="1">
              <a:lnSpc>
                <a:spcPct val="100000"/>
              </a:lnSpc>
            </a:pPr>
            <a:r>
              <a:rPr lang="en-US" sz="1400" dirty="0" err="1">
                <a:latin typeface="Dotum" panose="020B0600000101010101" pitchFamily="34" charset="-127"/>
                <a:ea typeface="Dotum" panose="020B0600000101010101" pitchFamily="34" charset="-127"/>
              </a:rPr>
              <a:t>MTurk</a:t>
            </a:r>
            <a:r>
              <a:rPr lang="en-US" sz="1400" dirty="0">
                <a:latin typeface="Dotum" panose="020B0600000101010101" pitchFamily="34" charset="-127"/>
                <a:ea typeface="Dotum" panose="020B0600000101010101" pitchFamily="34" charset="-127"/>
              </a:rPr>
              <a:t>, Captcha, etc.</a:t>
            </a:r>
          </a:p>
          <a:p>
            <a:endParaRPr lang="en-US" sz="1800" dirty="0">
              <a:latin typeface="Dotum" panose="020B0600000101010101" pitchFamily="34" charset="-127"/>
              <a:ea typeface="Dotum" panose="020B0600000101010101" pitchFamily="34" charset="-127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1"/>
            <a:ext cx="12192000" cy="1536569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95751" y="1"/>
            <a:ext cx="451163" cy="1536569"/>
          </a:xfrm>
          <a:prstGeom prst="rect">
            <a:avLst/>
          </a:prstGeom>
          <a:solidFill>
            <a:schemeClr val="accent1">
              <a:lumMod val="40000"/>
              <a:lumOff val="60000"/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3957" y="181906"/>
            <a:ext cx="10898172" cy="956231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Eurostile" charset="0"/>
                <a:ea typeface="Eurostile" charset="0"/>
                <a:cs typeface="Eurostile" charset="0"/>
              </a:rPr>
              <a:t>Data Collection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81E13-E869-9B48-B573-864811240C1F}" type="slidenum">
              <a:rPr lang="en-US" smtClean="0"/>
              <a:t>34</a:t>
            </a:fld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1" y="1094395"/>
            <a:ext cx="12253647" cy="230055"/>
          </a:xfrm>
          <a:prstGeom prst="rect">
            <a:avLst/>
          </a:prstGeom>
          <a:solidFill>
            <a:schemeClr val="bg2">
              <a:lumMod val="90000"/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128CE6C-EB88-B14D-AA35-5CD002A6D4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4441" y="4374288"/>
            <a:ext cx="1817608" cy="18176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6615959-10DD-FD4A-8F63-A76F7743AA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5592" y="2449059"/>
            <a:ext cx="3016455" cy="10159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7F9F6FC-BC08-C74F-B242-4130532D30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84431" y="2696401"/>
            <a:ext cx="1702663" cy="1537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553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500ECB-218E-B648-BDFE-31B00903AE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5751" y="1715013"/>
            <a:ext cx="11853728" cy="4823899"/>
          </a:xfrm>
        </p:spPr>
        <p:txBody>
          <a:bodyPr>
            <a:noAutofit/>
          </a:bodyPr>
          <a:lstStyle/>
          <a:p>
            <a:r>
              <a:rPr lang="en-US" sz="1800" dirty="0">
                <a:latin typeface="Dotum" panose="020B0600000101010101" pitchFamily="34" charset="-127"/>
                <a:ea typeface="Dotum" panose="020B0600000101010101" pitchFamily="34" charset="-127"/>
              </a:rPr>
              <a:t>BeautifulSoup: A web scraping package on Python that parses HTML and can programmatically find elements.</a:t>
            </a:r>
          </a:p>
          <a:p>
            <a:r>
              <a:rPr lang="en-US" sz="1800" dirty="0">
                <a:latin typeface="Dotum" panose="020B0600000101010101" pitchFamily="34" charset="-127"/>
                <a:ea typeface="Dotum" panose="020B0600000101010101" pitchFamily="34" charset="-127"/>
              </a:rPr>
              <a:t>Used to scrape tables, words, any data from websites</a:t>
            </a:r>
          </a:p>
          <a:p>
            <a:pPr marL="0" indent="0">
              <a:buNone/>
            </a:pPr>
            <a:endParaRPr lang="en-US" sz="1800" dirty="0">
              <a:latin typeface="Dotum" panose="020B0600000101010101" pitchFamily="34" charset="-127"/>
              <a:ea typeface="Dotum" panose="020B0600000101010101" pitchFamily="34" charset="-127"/>
            </a:endParaRPr>
          </a:p>
          <a:p>
            <a:pPr marL="0" indent="0">
              <a:buNone/>
            </a:pPr>
            <a:r>
              <a:rPr lang="en-US" sz="1800" dirty="0">
                <a:latin typeface="Dotum" panose="020B0600000101010101" pitchFamily="34" charset="-127"/>
                <a:ea typeface="Dotum" panose="020B0600000101010101" pitchFamily="34" charset="-127"/>
              </a:rPr>
              <a:t>soup = BeautifulSoup(html), where html is an html file</a:t>
            </a:r>
          </a:p>
          <a:p>
            <a:endParaRPr lang="en-US" sz="1800" dirty="0">
              <a:latin typeface="Dotum" panose="020B0600000101010101" pitchFamily="34" charset="-127"/>
              <a:ea typeface="Dotum" panose="020B0600000101010101" pitchFamily="34" charset="-127"/>
            </a:endParaRPr>
          </a:p>
          <a:p>
            <a:pPr marL="0" indent="0">
              <a:buNone/>
            </a:pPr>
            <a:r>
              <a:rPr lang="en-US" sz="1800" dirty="0">
                <a:latin typeface="Dotum" panose="020B0600000101010101" pitchFamily="34" charset="-127"/>
                <a:ea typeface="Dotum" panose="020B0600000101010101" pitchFamily="34" charset="-127"/>
              </a:rPr>
              <a:t>Common functions:</a:t>
            </a:r>
          </a:p>
          <a:p>
            <a:r>
              <a:rPr lang="en-US" sz="1800" dirty="0" err="1">
                <a:latin typeface="Dotum" panose="020B0600000101010101" pitchFamily="34" charset="-127"/>
                <a:ea typeface="Dotum" panose="020B0600000101010101" pitchFamily="34" charset="-127"/>
              </a:rPr>
              <a:t>soup.find</a:t>
            </a:r>
            <a:r>
              <a:rPr lang="en-US" sz="1800" dirty="0">
                <a:latin typeface="Dotum" panose="020B0600000101010101" pitchFamily="34" charset="-127"/>
                <a:ea typeface="Dotum" panose="020B0600000101010101" pitchFamily="34" charset="-127"/>
              </a:rPr>
              <a:t>(tag, </a:t>
            </a:r>
            <a:r>
              <a:rPr lang="en-US" sz="1800" dirty="0" err="1">
                <a:latin typeface="Dotum" panose="020B0600000101010101" pitchFamily="34" charset="-127"/>
                <a:ea typeface="Dotum" panose="020B0600000101010101" pitchFamily="34" charset="-127"/>
              </a:rPr>
              <a:t>attr</a:t>
            </a:r>
            <a:r>
              <a:rPr lang="en-US" sz="1800" dirty="0">
                <a:latin typeface="Dotum" panose="020B0600000101010101" pitchFamily="34" charset="-127"/>
                <a:ea typeface="Dotum" panose="020B0600000101010101" pitchFamily="34" charset="-127"/>
              </a:rPr>
              <a:t>={})</a:t>
            </a:r>
          </a:p>
          <a:p>
            <a:r>
              <a:rPr lang="en-US" sz="1800" dirty="0" err="1">
                <a:latin typeface="Dotum" panose="020B0600000101010101" pitchFamily="34" charset="-127"/>
                <a:ea typeface="Dotum" panose="020B0600000101010101" pitchFamily="34" charset="-127"/>
              </a:rPr>
              <a:t>soup.find_all</a:t>
            </a:r>
            <a:r>
              <a:rPr lang="en-US" sz="1800" dirty="0">
                <a:latin typeface="Dotum" panose="020B0600000101010101" pitchFamily="34" charset="-127"/>
                <a:ea typeface="Dotum" panose="020B0600000101010101" pitchFamily="34" charset="-127"/>
              </a:rPr>
              <a:t>(tag, </a:t>
            </a:r>
            <a:r>
              <a:rPr lang="en-US" sz="1800" dirty="0" err="1">
                <a:latin typeface="Dotum" panose="020B0600000101010101" pitchFamily="34" charset="-127"/>
                <a:ea typeface="Dotum" panose="020B0600000101010101" pitchFamily="34" charset="-127"/>
              </a:rPr>
              <a:t>attr</a:t>
            </a:r>
            <a:r>
              <a:rPr lang="en-US" sz="1800" dirty="0">
                <a:latin typeface="Dotum" panose="020B0600000101010101" pitchFamily="34" charset="-127"/>
                <a:ea typeface="Dotum" panose="020B0600000101010101" pitchFamily="34" charset="-127"/>
              </a:rPr>
              <a:t>={})</a:t>
            </a:r>
          </a:p>
          <a:p>
            <a:endParaRPr lang="en-US" sz="1800" dirty="0">
              <a:latin typeface="Dotum" panose="020B0600000101010101" pitchFamily="34" charset="-127"/>
              <a:ea typeface="Dotum" panose="020B0600000101010101" pitchFamily="34" charset="-127"/>
            </a:endParaRPr>
          </a:p>
          <a:p>
            <a:pPr marL="0" indent="0">
              <a:buNone/>
            </a:pPr>
            <a:endParaRPr lang="en-US" sz="1800" dirty="0">
              <a:latin typeface="Dotum" panose="020B0600000101010101" pitchFamily="34" charset="-127"/>
              <a:ea typeface="Dotum" panose="020B0600000101010101" pitchFamily="34" charset="-127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1"/>
            <a:ext cx="12192000" cy="1536569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95751" y="1"/>
            <a:ext cx="451163" cy="1536569"/>
          </a:xfrm>
          <a:prstGeom prst="rect">
            <a:avLst/>
          </a:prstGeom>
          <a:solidFill>
            <a:schemeClr val="accent1">
              <a:lumMod val="40000"/>
              <a:lumOff val="60000"/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3957" y="181906"/>
            <a:ext cx="10898172" cy="956231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Eurostile" charset="0"/>
                <a:ea typeface="Eurostile" charset="0"/>
                <a:cs typeface="Eurostile" charset="0"/>
              </a:rPr>
              <a:t>BeautifulSoup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81E13-E869-9B48-B573-864811240C1F}" type="slidenum">
              <a:rPr lang="en-US" smtClean="0"/>
              <a:t>35</a:t>
            </a:fld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1" y="1094395"/>
            <a:ext cx="12253647" cy="230055"/>
          </a:xfrm>
          <a:prstGeom prst="rect">
            <a:avLst/>
          </a:prstGeom>
          <a:solidFill>
            <a:schemeClr val="bg2">
              <a:lumMod val="90000"/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4D1AB9A-FB68-6141-A953-9393FAC6A06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994"/>
          <a:stretch/>
        </p:blipFill>
        <p:spPr>
          <a:xfrm>
            <a:off x="4973167" y="3429000"/>
            <a:ext cx="6380633" cy="305480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96111B8-1ED3-DF45-8E75-1848C877F37D}"/>
              </a:ext>
            </a:extLst>
          </p:cNvPr>
          <p:cNvSpPr txBox="1"/>
          <p:nvPr/>
        </p:nvSpPr>
        <p:spPr>
          <a:xfrm>
            <a:off x="142521" y="5660698"/>
            <a:ext cx="43762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Use ‘Inspect Element’ to find any webpage’s html… See example to the right.</a:t>
            </a:r>
          </a:p>
        </p:txBody>
      </p:sp>
    </p:spTree>
    <p:extLst>
      <p:ext uri="{BB962C8B-B14F-4D97-AF65-F5344CB8AC3E}">
        <p14:creationId xmlns:p14="http://schemas.microsoft.com/office/powerpoint/2010/main" val="4262774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3A5B4632-C963-4296-86F0-79AA9EA5AE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8328" y="303591"/>
            <a:ext cx="4335327" cy="58967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785D43-7163-EE49-899A-310F43D4A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854" y="1597832"/>
            <a:ext cx="3802276" cy="2773430"/>
          </a:xfrm>
        </p:spPr>
        <p:txBody>
          <a:bodyPr>
            <a:normAutofit/>
          </a:bodyPr>
          <a:lstStyle/>
          <a:p>
            <a:r>
              <a:rPr lang="en-US" sz="4800" b="1" dirty="0">
                <a:solidFill>
                  <a:schemeClr val="bg1"/>
                </a:solidFill>
              </a:rPr>
              <a:t>Learning Objectives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B0A44D-C5B8-DA4A-84D2-C6B17D150C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61165" y="6356350"/>
            <a:ext cx="2792636" cy="365125"/>
          </a:xfrm>
          <a:prstGeom prst="ellipse">
            <a:avLst/>
          </a:prstGeo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8E981E13-E869-9B48-B573-864811240C1F}" type="slidenum">
              <a:rPr lang="en-US">
                <a:solidFill>
                  <a:srgbClr val="898989"/>
                </a:solidFill>
              </a:rPr>
              <a:pPr>
                <a:lnSpc>
                  <a:spcPct val="90000"/>
                </a:lnSpc>
                <a:spcAft>
                  <a:spcPts val="600"/>
                </a:spcAft>
              </a:pPr>
              <a:t>36</a:t>
            </a:fld>
            <a:endParaRPr lang="en-US">
              <a:solidFill>
                <a:srgbClr val="898989"/>
              </a:solidFill>
            </a:endParaRPr>
          </a:p>
        </p:txBody>
      </p:sp>
      <p:graphicFrame>
        <p:nvGraphicFramePr>
          <p:cNvPr id="22" name="Content Placeholder 2">
            <a:extLst>
              <a:ext uri="{FF2B5EF4-FFF2-40B4-BE49-F238E27FC236}">
                <a16:creationId xmlns:a16="http://schemas.microsoft.com/office/drawing/2014/main" id="{4DD92E52-5053-40CB-9EB5-F8D28E2B95C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87360393"/>
              </p:ext>
            </p:extLst>
          </p:nvPr>
        </p:nvGraphicFramePr>
        <p:xfrm>
          <a:off x="4954542" y="180060"/>
          <a:ext cx="6707427" cy="62198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Arrow: Right 11">
            <a:extLst>
              <a:ext uri="{FF2B5EF4-FFF2-40B4-BE49-F238E27FC236}">
                <a16:creationId xmlns:a16="http://schemas.microsoft.com/office/drawing/2014/main" id="{C2F0C94E-B812-4E4F-90F7-85B218960A5A}"/>
              </a:ext>
            </a:extLst>
          </p:cNvPr>
          <p:cNvSpPr/>
          <p:nvPr/>
        </p:nvSpPr>
        <p:spPr>
          <a:xfrm>
            <a:off x="4604214" y="4899371"/>
            <a:ext cx="700655" cy="433230"/>
          </a:xfrm>
          <a:prstGeom prst="rightArrow">
            <a:avLst/>
          </a:prstGeom>
          <a:solidFill>
            <a:srgbClr val="E71224"/>
          </a:solidFill>
          <a:ln w="30856">
            <a:solidFill>
              <a:srgbClr val="E712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endParaRPr lang="en-US" dirty="0">
              <a:solidFill>
                <a:srgbClr val="E7122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554066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500ECB-218E-B648-BDFE-31B00903AE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5751" y="1715013"/>
            <a:ext cx="11853728" cy="4823899"/>
          </a:xfrm>
        </p:spPr>
        <p:txBody>
          <a:bodyPr>
            <a:noAutofit/>
          </a:bodyPr>
          <a:lstStyle/>
          <a:p>
            <a:r>
              <a:rPr lang="en-US" sz="1800" u="sng" dirty="0">
                <a:latin typeface="Dotum" panose="020B0600000101010101" pitchFamily="34" charset="-127"/>
                <a:ea typeface="Dotum" panose="020B0600000101010101" pitchFamily="34" charset="-127"/>
              </a:rPr>
              <a:t>Exploratory Data Analysis</a:t>
            </a:r>
            <a:r>
              <a:rPr lang="en-US" sz="1800" dirty="0">
                <a:latin typeface="Dotum" panose="020B0600000101010101" pitchFamily="34" charset="-127"/>
                <a:ea typeface="Dotum" panose="020B0600000101010101" pitchFamily="34" charset="-127"/>
              </a:rPr>
              <a:t>: Get to know your dataset.</a:t>
            </a:r>
          </a:p>
          <a:p>
            <a:r>
              <a:rPr lang="en-US" sz="1800" u="sng" dirty="0">
                <a:latin typeface="Dotum" panose="020B0600000101010101" pitchFamily="34" charset="-127"/>
                <a:ea typeface="Dotum" panose="020B0600000101010101" pitchFamily="34" charset="-127"/>
              </a:rPr>
              <a:t>EDA</a:t>
            </a:r>
            <a:r>
              <a:rPr lang="en-US" sz="1800" dirty="0">
                <a:latin typeface="Dotum" panose="020B0600000101010101" pitchFamily="34" charset="-127"/>
                <a:ea typeface="Dotum" panose="020B0600000101010101" pitchFamily="34" charset="-127"/>
              </a:rPr>
              <a:t> includes anything from graphs and charts to summary statistics and more.</a:t>
            </a:r>
          </a:p>
          <a:p>
            <a:r>
              <a:rPr lang="en-US" sz="1800" u="sng" dirty="0">
                <a:latin typeface="Dotum" panose="020B0600000101010101" pitchFamily="34" charset="-127"/>
                <a:ea typeface="Dotum" panose="020B0600000101010101" pitchFamily="34" charset="-127"/>
              </a:rPr>
              <a:t>Univariate and Bivariate Analysis</a:t>
            </a:r>
            <a:r>
              <a:rPr lang="en-US" sz="1800" dirty="0">
                <a:latin typeface="Dotum" panose="020B0600000101010101" pitchFamily="34" charset="-127"/>
                <a:ea typeface="Dotum" panose="020B0600000101010101" pitchFamily="34" charset="-127"/>
              </a:rPr>
              <a:t>: This includes making histograms for univariate, scatter plots for bivariate, and running Linear Regression between a feature column and target column.</a:t>
            </a:r>
            <a:endParaRPr lang="en-US" sz="1800" u="sng" dirty="0">
              <a:latin typeface="Dotum" panose="020B0600000101010101" pitchFamily="34" charset="-127"/>
              <a:ea typeface="Dotum" panose="020B0600000101010101" pitchFamily="34" charset="-127"/>
            </a:endParaRPr>
          </a:p>
          <a:p>
            <a:endParaRPr lang="en-US" sz="1800" u="sng" dirty="0">
              <a:latin typeface="Dotum" panose="020B0600000101010101" pitchFamily="34" charset="-127"/>
              <a:ea typeface="Dotum" panose="020B0600000101010101" pitchFamily="34" charset="-127"/>
            </a:endParaRPr>
          </a:p>
          <a:p>
            <a:pPr marL="0" indent="0">
              <a:buNone/>
            </a:pPr>
            <a:endParaRPr lang="en-US" sz="1800" u="sng" dirty="0">
              <a:latin typeface="Dotum" panose="020B0600000101010101" pitchFamily="34" charset="-127"/>
              <a:ea typeface="Dotum" panose="020B0600000101010101" pitchFamily="34" charset="-127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1"/>
            <a:ext cx="12192000" cy="1536569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95751" y="1"/>
            <a:ext cx="451163" cy="1536569"/>
          </a:xfrm>
          <a:prstGeom prst="rect">
            <a:avLst/>
          </a:prstGeom>
          <a:solidFill>
            <a:schemeClr val="accent1">
              <a:lumMod val="40000"/>
              <a:lumOff val="60000"/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3957" y="181906"/>
            <a:ext cx="10898172" cy="956231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Eurostile" charset="0"/>
                <a:ea typeface="Eurostile" charset="0"/>
                <a:cs typeface="Eurostile" charset="0"/>
              </a:rPr>
              <a:t>Exploratory Data Analysis (EDA)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81E13-E869-9B48-B573-864811240C1F}" type="slidenum">
              <a:rPr lang="en-US" smtClean="0"/>
              <a:t>37</a:t>
            </a:fld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1" y="1094395"/>
            <a:ext cx="12253647" cy="230055"/>
          </a:xfrm>
          <a:prstGeom prst="rect">
            <a:avLst/>
          </a:prstGeom>
          <a:solidFill>
            <a:schemeClr val="bg2">
              <a:lumMod val="90000"/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E27EBC0-0F0A-4D4D-B086-B89FD21650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522" y="3429000"/>
            <a:ext cx="3789948" cy="250031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CE631FF-97B8-2947-85A1-B1799602C9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0550" y="3990438"/>
            <a:ext cx="2949575" cy="23659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2437489-FBBC-0544-AC6E-372EE0E929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15333" y="3679486"/>
            <a:ext cx="3602295" cy="2494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992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500ECB-218E-B648-BDFE-31B00903AE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5751" y="1715013"/>
            <a:ext cx="11853728" cy="4823899"/>
          </a:xfrm>
        </p:spPr>
        <p:txBody>
          <a:bodyPr>
            <a:noAutofit/>
          </a:bodyPr>
          <a:lstStyle/>
          <a:p>
            <a:r>
              <a:rPr lang="en-US" sz="1800" dirty="0">
                <a:latin typeface="Dotum" panose="020B0600000101010101" pitchFamily="34" charset="-127"/>
                <a:ea typeface="Dotum" panose="020B0600000101010101" pitchFamily="34" charset="-127"/>
              </a:rPr>
              <a:t>Data is oftentimes messy, contains non-standard formats, has null values, etc.</a:t>
            </a:r>
          </a:p>
          <a:p>
            <a:r>
              <a:rPr lang="en-US" sz="1800" dirty="0">
                <a:latin typeface="Dotum" panose="020B0600000101010101" pitchFamily="34" charset="-127"/>
                <a:ea typeface="Dotum" panose="020B0600000101010101" pitchFamily="34" charset="-127"/>
              </a:rPr>
              <a:t>Data Cleaning involves dropping columns that aren’t necessary, imputing missing values, checking for outliers, etc...</a:t>
            </a:r>
          </a:p>
          <a:p>
            <a:r>
              <a:rPr lang="en-US" sz="1800" dirty="0">
                <a:latin typeface="Dotum" panose="020B0600000101010101" pitchFamily="34" charset="-127"/>
                <a:ea typeface="Dotum" panose="020B0600000101010101" pitchFamily="34" charset="-127"/>
              </a:rPr>
              <a:t>Anything to prepare a dataset for a Machine Learning model</a:t>
            </a:r>
          </a:p>
          <a:p>
            <a:r>
              <a:rPr lang="en-US" sz="1800" dirty="0">
                <a:latin typeface="Dotum" panose="020B0600000101010101" pitchFamily="34" charset="-127"/>
                <a:ea typeface="Dotum" panose="020B0600000101010101" pitchFamily="34" charset="-127"/>
              </a:rPr>
              <a:t>Goes hand in hand with Feature Extraction and Engineering</a:t>
            </a:r>
          </a:p>
          <a:p>
            <a:endParaRPr lang="en-US" sz="1800" dirty="0">
              <a:latin typeface="Dotum" panose="020B0600000101010101" pitchFamily="34" charset="-127"/>
              <a:ea typeface="Dotum" panose="020B0600000101010101" pitchFamily="34" charset="-127"/>
            </a:endParaRPr>
          </a:p>
          <a:p>
            <a:pPr marL="0" indent="0">
              <a:buNone/>
            </a:pPr>
            <a:r>
              <a:rPr lang="en-US" sz="1800" u="sng" dirty="0">
                <a:latin typeface="Dotum" panose="020B0600000101010101" pitchFamily="34" charset="-127"/>
                <a:ea typeface="Dotum" panose="020B0600000101010101" pitchFamily="34" charset="-127"/>
              </a:rPr>
              <a:t>Missing Values</a:t>
            </a:r>
          </a:p>
          <a:p>
            <a:r>
              <a:rPr lang="en-US" sz="1800" dirty="0">
                <a:latin typeface="Dotum" panose="020B0600000101010101" pitchFamily="34" charset="-127"/>
                <a:ea typeface="Dotum" panose="020B0600000101010101" pitchFamily="34" charset="-127"/>
              </a:rPr>
              <a:t>Missing by Design – surveys, questionnaires, etc.</a:t>
            </a:r>
          </a:p>
          <a:p>
            <a:r>
              <a:rPr lang="en-US" sz="1800" dirty="0">
                <a:latin typeface="Dotum" panose="020B0600000101010101" pitchFamily="34" charset="-127"/>
                <a:ea typeface="Dotum" panose="020B0600000101010101" pitchFamily="34" charset="-127"/>
              </a:rPr>
              <a:t>MCAR – Missing Completely at Random</a:t>
            </a:r>
          </a:p>
          <a:p>
            <a:r>
              <a:rPr lang="en-US" sz="1800" dirty="0">
                <a:latin typeface="Dotum" panose="020B0600000101010101" pitchFamily="34" charset="-127"/>
                <a:ea typeface="Dotum" panose="020B0600000101010101" pitchFamily="34" charset="-127"/>
              </a:rPr>
              <a:t>MAR – Missing at Random</a:t>
            </a:r>
          </a:p>
          <a:p>
            <a:r>
              <a:rPr lang="en-US" sz="1800" dirty="0">
                <a:latin typeface="Dotum" panose="020B0600000101010101" pitchFamily="34" charset="-127"/>
                <a:ea typeface="Dotum" panose="020B0600000101010101" pitchFamily="34" charset="-127"/>
              </a:rPr>
              <a:t>NMAR – Not Missing at Random</a:t>
            </a:r>
          </a:p>
          <a:p>
            <a:endParaRPr lang="en-US" sz="1800" dirty="0">
              <a:latin typeface="Dotum" panose="020B0600000101010101" pitchFamily="34" charset="-127"/>
              <a:ea typeface="Dotum" panose="020B0600000101010101" pitchFamily="34" charset="-127"/>
            </a:endParaRPr>
          </a:p>
          <a:p>
            <a:pPr marL="0" indent="0">
              <a:buNone/>
            </a:pPr>
            <a:r>
              <a:rPr lang="en-US" sz="1800" u="sng" dirty="0">
                <a:latin typeface="Dotum" panose="020B0600000101010101" pitchFamily="34" charset="-127"/>
                <a:ea typeface="Dotum" panose="020B0600000101010101" pitchFamily="34" charset="-127"/>
              </a:rPr>
              <a:t>Imputing Missing Values</a:t>
            </a:r>
            <a:r>
              <a:rPr lang="en-US" sz="1800" dirty="0">
                <a:latin typeface="Dotum" panose="020B0600000101010101" pitchFamily="34" charset="-127"/>
                <a:ea typeface="Dotum" panose="020B0600000101010101" pitchFamily="34" charset="-127"/>
              </a:rPr>
              <a:t>: Can drop, impute with 0, impute by mean, median, or some other probability distribution.</a:t>
            </a:r>
            <a:endParaRPr lang="en-US" sz="1800" u="sng" dirty="0">
              <a:latin typeface="Dotum" panose="020B0600000101010101" pitchFamily="34" charset="-127"/>
              <a:ea typeface="Dotum" panose="020B0600000101010101" pitchFamily="34" charset="-127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1"/>
            <a:ext cx="12192000" cy="1536569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95751" y="1"/>
            <a:ext cx="451163" cy="1536569"/>
          </a:xfrm>
          <a:prstGeom prst="rect">
            <a:avLst/>
          </a:prstGeom>
          <a:solidFill>
            <a:schemeClr val="accent1">
              <a:lumMod val="40000"/>
              <a:lumOff val="60000"/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3957" y="181906"/>
            <a:ext cx="10898172" cy="956231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Eurostile" charset="0"/>
                <a:ea typeface="Eurostile" charset="0"/>
                <a:cs typeface="Eurostile" charset="0"/>
              </a:rPr>
              <a:t>Data Cleaning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81E13-E869-9B48-B573-864811240C1F}" type="slidenum">
              <a:rPr lang="en-US" smtClean="0"/>
              <a:t>38</a:t>
            </a:fld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1" y="1094395"/>
            <a:ext cx="12253647" cy="230055"/>
          </a:xfrm>
          <a:prstGeom prst="rect">
            <a:avLst/>
          </a:prstGeom>
          <a:solidFill>
            <a:schemeClr val="bg2">
              <a:lumMod val="90000"/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001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500ECB-218E-B648-BDFE-31B00903AE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5751" y="1715013"/>
            <a:ext cx="11853728" cy="4823899"/>
          </a:xfrm>
        </p:spPr>
        <p:txBody>
          <a:bodyPr>
            <a:noAutofit/>
          </a:bodyPr>
          <a:lstStyle/>
          <a:p>
            <a:r>
              <a:rPr lang="en-US" sz="1800" dirty="0">
                <a:latin typeface="Dotum" panose="020B0600000101010101" pitchFamily="34" charset="-127"/>
                <a:ea typeface="Dotum" panose="020B0600000101010101" pitchFamily="34" charset="-127"/>
              </a:rPr>
              <a:t>Find which Features will best help us make our prediction</a:t>
            </a:r>
          </a:p>
          <a:p>
            <a:r>
              <a:rPr lang="en-US" sz="1800" dirty="0">
                <a:latin typeface="Dotum" panose="020B0600000101010101" pitchFamily="34" charset="-127"/>
                <a:ea typeface="Dotum" panose="020B0600000101010101" pitchFamily="34" charset="-127"/>
              </a:rPr>
              <a:t>Derived Features that are combinations of other features can be useful</a:t>
            </a:r>
          </a:p>
          <a:p>
            <a:r>
              <a:rPr lang="en-US" sz="1800" dirty="0">
                <a:latin typeface="Dotum" panose="020B0600000101010101" pitchFamily="34" charset="-127"/>
                <a:ea typeface="Dotum" panose="020B0600000101010101" pitchFamily="34" charset="-127"/>
              </a:rPr>
              <a:t>Univariate Analysis and Bivariate Analysis: Determine which features will be useful</a:t>
            </a:r>
          </a:p>
          <a:p>
            <a:r>
              <a:rPr lang="en-US" sz="1800" u="sng" dirty="0">
                <a:latin typeface="Dotum" panose="020B0600000101010101" pitchFamily="34" charset="-127"/>
                <a:ea typeface="Dotum" panose="020B0600000101010101" pitchFamily="34" charset="-127"/>
              </a:rPr>
              <a:t>Standardization</a:t>
            </a:r>
            <a:r>
              <a:rPr lang="en-US" sz="1800" dirty="0">
                <a:latin typeface="Dotum" panose="020B0600000101010101" pitchFamily="34" charset="-127"/>
                <a:ea typeface="Dotum" panose="020B0600000101010101" pitchFamily="34" charset="-127"/>
              </a:rPr>
              <a:t>: Remove bias in different scales of variables, convert to a standard scale</a:t>
            </a:r>
            <a:endParaRPr lang="en-US" sz="1800" u="sng" dirty="0">
              <a:latin typeface="Dotum" panose="020B0600000101010101" pitchFamily="34" charset="-127"/>
              <a:ea typeface="Dotum" panose="020B0600000101010101" pitchFamily="34" charset="-127"/>
            </a:endParaRPr>
          </a:p>
          <a:p>
            <a:r>
              <a:rPr lang="en-US" sz="1800" u="sng" dirty="0">
                <a:latin typeface="Dotum" panose="020B0600000101010101" pitchFamily="34" charset="-127"/>
                <a:ea typeface="Dotum" panose="020B0600000101010101" pitchFamily="34" charset="-127"/>
              </a:rPr>
              <a:t>One-Hot Encoding</a:t>
            </a:r>
            <a:r>
              <a:rPr lang="en-US" sz="1800" dirty="0">
                <a:latin typeface="Dotum" panose="020B0600000101010101" pitchFamily="34" charset="-127"/>
                <a:ea typeface="Dotum" panose="020B0600000101010101" pitchFamily="34" charset="-127"/>
              </a:rPr>
              <a:t>: Represent a categorical variable as a vector of 0’s and 1’s</a:t>
            </a:r>
            <a:endParaRPr lang="en-US" sz="1800" u="sng" dirty="0">
              <a:latin typeface="Dotum" panose="020B0600000101010101" pitchFamily="34" charset="-127"/>
              <a:ea typeface="Dotum" panose="020B0600000101010101" pitchFamily="34" charset="-127"/>
            </a:endParaRPr>
          </a:p>
          <a:p>
            <a:pPr marL="0" indent="0">
              <a:buNone/>
            </a:pPr>
            <a:endParaRPr lang="en-US" sz="1800" dirty="0">
              <a:latin typeface="Dotum" panose="020B0600000101010101" pitchFamily="34" charset="-127"/>
              <a:ea typeface="Dotum" panose="020B0600000101010101" pitchFamily="34" charset="-127"/>
            </a:endParaRPr>
          </a:p>
          <a:p>
            <a:endParaRPr lang="en-US" sz="1800" dirty="0">
              <a:latin typeface="Dotum" panose="020B0600000101010101" pitchFamily="34" charset="-127"/>
              <a:ea typeface="Dotum" panose="020B0600000101010101" pitchFamily="34" charset="-127"/>
            </a:endParaRPr>
          </a:p>
          <a:p>
            <a:endParaRPr lang="en-US" sz="1800" dirty="0">
              <a:latin typeface="Dotum" panose="020B0600000101010101" pitchFamily="34" charset="-127"/>
              <a:ea typeface="Dotum" panose="020B0600000101010101" pitchFamily="34" charset="-127"/>
            </a:endParaRPr>
          </a:p>
          <a:p>
            <a:pPr marL="0" indent="0">
              <a:buNone/>
            </a:pPr>
            <a:endParaRPr lang="en-US" sz="1800" dirty="0">
              <a:latin typeface="Dotum" panose="020B0600000101010101" pitchFamily="34" charset="-127"/>
              <a:ea typeface="Dotum" panose="020B0600000101010101" pitchFamily="34" charset="-127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1"/>
            <a:ext cx="12192000" cy="1536569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95751" y="1"/>
            <a:ext cx="451163" cy="1536569"/>
          </a:xfrm>
          <a:prstGeom prst="rect">
            <a:avLst/>
          </a:prstGeom>
          <a:solidFill>
            <a:schemeClr val="accent1">
              <a:lumMod val="40000"/>
              <a:lumOff val="60000"/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3957" y="181906"/>
            <a:ext cx="10898172" cy="956231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Eurostile" charset="0"/>
                <a:ea typeface="Eurostile" charset="0"/>
                <a:cs typeface="Eurostile" charset="0"/>
              </a:rPr>
              <a:t>Feature Extraction and Engineering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81E13-E869-9B48-B573-864811240C1F}" type="slidenum">
              <a:rPr lang="en-US" smtClean="0"/>
              <a:t>39</a:t>
            </a:fld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1" y="1094395"/>
            <a:ext cx="12253647" cy="230055"/>
          </a:xfrm>
          <a:prstGeom prst="rect">
            <a:avLst/>
          </a:prstGeom>
          <a:solidFill>
            <a:schemeClr val="bg2">
              <a:lumMod val="90000"/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4B909B-C5C0-7E43-A09B-D7EAD5CA0017}"/>
              </a:ext>
            </a:extLst>
          </p:cNvPr>
          <p:cNvSpPr txBox="1"/>
          <p:nvPr/>
        </p:nvSpPr>
        <p:spPr>
          <a:xfrm>
            <a:off x="8326352" y="5018123"/>
            <a:ext cx="435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817C8FB-7899-BA4B-AFA6-DB89E3607A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3624" y="4239906"/>
            <a:ext cx="1526986" cy="249173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34857F8-0017-C245-AFD1-401EBAA394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6259" y="4239906"/>
            <a:ext cx="1638133" cy="245246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2B69B00-508A-604B-B4D3-E450ACCF06FC}"/>
              </a:ext>
            </a:extLst>
          </p:cNvPr>
          <p:cNvSpPr txBox="1"/>
          <p:nvPr/>
        </p:nvSpPr>
        <p:spPr>
          <a:xfrm>
            <a:off x="1357026" y="3749564"/>
            <a:ext cx="441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u="sng" dirty="0"/>
              <a:t>Standardization Example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138F63E-8E9E-3742-A54D-876BE85D33FA}"/>
              </a:ext>
            </a:extLst>
          </p:cNvPr>
          <p:cNvSpPr txBox="1"/>
          <p:nvPr/>
        </p:nvSpPr>
        <p:spPr>
          <a:xfrm>
            <a:off x="7576649" y="3681140"/>
            <a:ext cx="441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u="sng" dirty="0"/>
              <a:t>One-Hot Encoding Example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645BBDD-16E3-5B48-9284-842C56E42A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693" y="4239906"/>
            <a:ext cx="1639525" cy="245454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D23ABB0-7B49-9E40-B04D-EFDB512466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31450" y="4500748"/>
            <a:ext cx="2830016" cy="172059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7FB2B00-1D12-7C49-925C-1BC3D9B37AFD}"/>
              </a:ext>
            </a:extLst>
          </p:cNvPr>
          <p:cNvSpPr txBox="1"/>
          <p:nvPr/>
        </p:nvSpPr>
        <p:spPr>
          <a:xfrm>
            <a:off x="2084178" y="5031760"/>
            <a:ext cx="435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vs.</a:t>
            </a:r>
          </a:p>
        </p:txBody>
      </p:sp>
    </p:spTree>
    <p:extLst>
      <p:ext uri="{BB962C8B-B14F-4D97-AF65-F5344CB8AC3E}">
        <p14:creationId xmlns:p14="http://schemas.microsoft.com/office/powerpoint/2010/main" val="571409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1"/>
            <a:ext cx="12192000" cy="1536569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95751" y="1"/>
            <a:ext cx="451163" cy="1536569"/>
          </a:xfrm>
          <a:prstGeom prst="rect">
            <a:avLst/>
          </a:prstGeom>
          <a:solidFill>
            <a:schemeClr val="accent1">
              <a:lumMod val="40000"/>
              <a:lumOff val="60000"/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3957" y="181906"/>
            <a:ext cx="10898172" cy="956231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Eurostile" charset="0"/>
                <a:ea typeface="Eurostile" charset="0"/>
                <a:cs typeface="Eurostile" charset="0"/>
              </a:rPr>
              <a:t>What is Machine Learning?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81E13-E869-9B48-B573-864811240C1F}" type="slidenum">
              <a:rPr lang="en-US" smtClean="0"/>
              <a:t>4</a:t>
            </a:fld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1" y="1094395"/>
            <a:ext cx="12253647" cy="230055"/>
          </a:xfrm>
          <a:prstGeom prst="rect">
            <a:avLst/>
          </a:prstGeom>
          <a:solidFill>
            <a:schemeClr val="bg2">
              <a:lumMod val="90000"/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3D0F15-3676-C842-848B-2AA464E71C94}"/>
              </a:ext>
            </a:extLst>
          </p:cNvPr>
          <p:cNvSpPr txBox="1"/>
          <p:nvPr/>
        </p:nvSpPr>
        <p:spPr>
          <a:xfrm>
            <a:off x="646914" y="1901536"/>
            <a:ext cx="41898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Machine Learning:</a:t>
            </a:r>
          </a:p>
          <a:p>
            <a:r>
              <a:rPr lang="en-US" b="1" dirty="0"/>
              <a:t>	</a:t>
            </a:r>
            <a:r>
              <a:rPr lang="en-US" dirty="0"/>
              <a:t>The computer </a:t>
            </a:r>
            <a:r>
              <a:rPr lang="en-US" b="1" dirty="0"/>
              <a:t>learns</a:t>
            </a:r>
            <a:r>
              <a:rPr lang="en-US" dirty="0"/>
              <a:t> what to do.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A97152-B8DF-D545-8718-DF4B136C03B0}"/>
              </a:ext>
            </a:extLst>
          </p:cNvPr>
          <p:cNvSpPr txBox="1"/>
          <p:nvPr/>
        </p:nvSpPr>
        <p:spPr>
          <a:xfrm>
            <a:off x="1111827" y="190153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98AF18B-C34F-E84D-9AE7-B8DA47120FE9}"/>
              </a:ext>
            </a:extLst>
          </p:cNvPr>
          <p:cNvSpPr/>
          <p:nvPr/>
        </p:nvSpPr>
        <p:spPr>
          <a:xfrm>
            <a:off x="1296557" y="2782670"/>
            <a:ext cx="561103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dirty="0"/>
              <a:t>𝑓 ∶ X → Y</a:t>
            </a:r>
            <a:endParaRPr lang="en-US" dirty="0">
              <a:latin typeface="Dotum" panose="020B0600000101010101" pitchFamily="34" charset="-127"/>
              <a:ea typeface="Dotum" panose="020B0600000101010101" pitchFamily="34" charset="-127"/>
            </a:endParaRPr>
          </a:p>
          <a:p>
            <a:endParaRPr lang="en-US" dirty="0">
              <a:latin typeface="Dotum" panose="020B0600000101010101" pitchFamily="34" charset="-127"/>
              <a:ea typeface="Dotum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D9801B2-45ED-5D46-855B-C5902B04402A}"/>
              </a:ext>
            </a:extLst>
          </p:cNvPr>
          <p:cNvSpPr txBox="1"/>
          <p:nvPr/>
        </p:nvSpPr>
        <p:spPr>
          <a:xfrm>
            <a:off x="838200" y="3403919"/>
            <a:ext cx="2767424" cy="25423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Common Tasks: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Prediction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Clustering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Representation Learning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Reinforcement Learning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Anomaly Detection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50D8B65-B3B1-644D-9BF2-D8C5180F73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7815" y="2973859"/>
            <a:ext cx="6605985" cy="26675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F4767C8-5C69-A449-B079-6F6CA766B1DE}"/>
              </a:ext>
            </a:extLst>
          </p:cNvPr>
          <p:cNvSpPr txBox="1"/>
          <p:nvPr/>
        </p:nvSpPr>
        <p:spPr>
          <a:xfrm>
            <a:off x="5346915" y="5763605"/>
            <a:ext cx="571342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Source: </a:t>
            </a:r>
            <a:r>
              <a:rPr lang="en-US" sz="1000" dirty="0">
                <a:hlinkClick r:id="rId4"/>
              </a:rPr>
              <a:t>https://www.bluedata.com/blog/2018/05/deploying-machine-learning-pipelines-for-ai-use-cases/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072742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7" grpId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3A5B4632-C963-4296-86F0-79AA9EA5AE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8328" y="303591"/>
            <a:ext cx="4335327" cy="58967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785D43-7163-EE49-899A-310F43D4A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854" y="1597832"/>
            <a:ext cx="3802276" cy="2773430"/>
          </a:xfrm>
        </p:spPr>
        <p:txBody>
          <a:bodyPr>
            <a:normAutofit/>
          </a:bodyPr>
          <a:lstStyle/>
          <a:p>
            <a:r>
              <a:rPr lang="en-US" sz="4800" b="1" dirty="0">
                <a:solidFill>
                  <a:schemeClr val="bg1"/>
                </a:solidFill>
              </a:rPr>
              <a:t>Learning Objectives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B0A44D-C5B8-DA4A-84D2-C6B17D150C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61165" y="6356350"/>
            <a:ext cx="2792636" cy="365125"/>
          </a:xfrm>
          <a:prstGeom prst="ellipse">
            <a:avLst/>
          </a:prstGeo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8E981E13-E869-9B48-B573-864811240C1F}" type="slidenum">
              <a:rPr lang="en-US">
                <a:solidFill>
                  <a:srgbClr val="898989"/>
                </a:solidFill>
              </a:rPr>
              <a:pPr>
                <a:lnSpc>
                  <a:spcPct val="90000"/>
                </a:lnSpc>
                <a:spcAft>
                  <a:spcPts val="600"/>
                </a:spcAft>
              </a:pPr>
              <a:t>40</a:t>
            </a:fld>
            <a:endParaRPr lang="en-US">
              <a:solidFill>
                <a:srgbClr val="898989"/>
              </a:solidFill>
            </a:endParaRPr>
          </a:p>
        </p:txBody>
      </p:sp>
      <p:graphicFrame>
        <p:nvGraphicFramePr>
          <p:cNvPr id="22" name="Content Placeholder 2">
            <a:extLst>
              <a:ext uri="{FF2B5EF4-FFF2-40B4-BE49-F238E27FC236}">
                <a16:creationId xmlns:a16="http://schemas.microsoft.com/office/drawing/2014/main" id="{4DD92E52-5053-40CB-9EB5-F8D28E2B95C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26984552"/>
              </p:ext>
            </p:extLst>
          </p:nvPr>
        </p:nvGraphicFramePr>
        <p:xfrm>
          <a:off x="4954542" y="180060"/>
          <a:ext cx="6707427" cy="62198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Arrow: Right 11">
            <a:extLst>
              <a:ext uri="{FF2B5EF4-FFF2-40B4-BE49-F238E27FC236}">
                <a16:creationId xmlns:a16="http://schemas.microsoft.com/office/drawing/2014/main" id="{C2F0C94E-B812-4E4F-90F7-85B218960A5A}"/>
              </a:ext>
            </a:extLst>
          </p:cNvPr>
          <p:cNvSpPr/>
          <p:nvPr/>
        </p:nvSpPr>
        <p:spPr>
          <a:xfrm>
            <a:off x="4673655" y="5767104"/>
            <a:ext cx="700655" cy="433230"/>
          </a:xfrm>
          <a:prstGeom prst="rightArrow">
            <a:avLst/>
          </a:prstGeom>
          <a:solidFill>
            <a:srgbClr val="E71224"/>
          </a:solidFill>
          <a:ln w="30856">
            <a:solidFill>
              <a:srgbClr val="E712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endParaRPr lang="en-US" dirty="0">
              <a:solidFill>
                <a:srgbClr val="E7122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083330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500ECB-218E-B648-BDFE-31B00903AE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5751" y="1715013"/>
            <a:ext cx="11853728" cy="4823899"/>
          </a:xfrm>
        </p:spPr>
        <p:txBody>
          <a:bodyPr>
            <a:noAutofit/>
          </a:bodyPr>
          <a:lstStyle/>
          <a:p>
            <a:r>
              <a:rPr lang="en-US" sz="1800" dirty="0">
                <a:latin typeface="Dotum" panose="020B0600000101010101" pitchFamily="34" charset="-127"/>
                <a:ea typeface="Dotum" panose="020B0600000101010101" pitchFamily="34" charset="-127"/>
              </a:rPr>
              <a:t>Pick the model that works best for your problem.</a:t>
            </a:r>
          </a:p>
          <a:p>
            <a:r>
              <a:rPr lang="en-US" sz="1800" dirty="0">
                <a:latin typeface="Dotum" panose="020B0600000101010101" pitchFamily="34" charset="-127"/>
                <a:ea typeface="Dotum" panose="020B0600000101010101" pitchFamily="34" charset="-127"/>
              </a:rPr>
              <a:t>So far, we have gone over:</a:t>
            </a:r>
          </a:p>
          <a:p>
            <a:endParaRPr lang="en-US" sz="1800" dirty="0">
              <a:latin typeface="Dotum" panose="020B0600000101010101" pitchFamily="34" charset="-127"/>
              <a:ea typeface="Dotum" panose="020B0600000101010101" pitchFamily="34" charset="-127"/>
            </a:endParaRPr>
          </a:p>
          <a:p>
            <a:pPr marL="0" indent="0">
              <a:buNone/>
            </a:pPr>
            <a:r>
              <a:rPr lang="en-US" sz="1800" u="sng" dirty="0">
                <a:latin typeface="Dotum" panose="020B0600000101010101" pitchFamily="34" charset="-127"/>
                <a:ea typeface="Dotum" panose="020B0600000101010101" pitchFamily="34" charset="-127"/>
              </a:rPr>
              <a:t>Regression</a:t>
            </a:r>
            <a:r>
              <a:rPr lang="en-US" sz="1800" dirty="0">
                <a:latin typeface="Dotum" panose="020B0600000101010101" pitchFamily="34" charset="-127"/>
                <a:ea typeface="Dotum" panose="020B0600000101010101" pitchFamily="34" charset="-127"/>
              </a:rPr>
              <a:t>:</a:t>
            </a:r>
          </a:p>
          <a:p>
            <a:r>
              <a:rPr lang="en-US" sz="1800" dirty="0">
                <a:latin typeface="Dotum" panose="020B0600000101010101" pitchFamily="34" charset="-127"/>
                <a:ea typeface="Dotum" panose="020B0600000101010101" pitchFamily="34" charset="-127"/>
              </a:rPr>
              <a:t>Linear Regression         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1"/>
            <a:ext cx="12192000" cy="1536569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95751" y="1"/>
            <a:ext cx="451163" cy="1536569"/>
          </a:xfrm>
          <a:prstGeom prst="rect">
            <a:avLst/>
          </a:prstGeom>
          <a:solidFill>
            <a:schemeClr val="accent1">
              <a:lumMod val="40000"/>
              <a:lumOff val="60000"/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3957" y="181906"/>
            <a:ext cx="10898172" cy="956231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Eurostile" charset="0"/>
                <a:ea typeface="Eurostile" charset="0"/>
                <a:cs typeface="Eurostile" charset="0"/>
              </a:rPr>
              <a:t>Model Selection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81E13-E869-9B48-B573-864811240C1F}" type="slidenum">
              <a:rPr lang="en-US" smtClean="0"/>
              <a:t>41</a:t>
            </a:fld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1" y="1094395"/>
            <a:ext cx="12253647" cy="230055"/>
          </a:xfrm>
          <a:prstGeom prst="rect">
            <a:avLst/>
          </a:prstGeom>
          <a:solidFill>
            <a:schemeClr val="bg2">
              <a:lumMod val="90000"/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82CF31-287A-D74F-9A62-4387718E1608}"/>
              </a:ext>
            </a:extLst>
          </p:cNvPr>
          <p:cNvSpPr txBox="1"/>
          <p:nvPr/>
        </p:nvSpPr>
        <p:spPr>
          <a:xfrm>
            <a:off x="4410733" y="2835353"/>
            <a:ext cx="47889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>
                <a:latin typeface="Dotum" panose="020B0600000101010101" pitchFamily="34" charset="-127"/>
                <a:ea typeface="Dotum" panose="020B0600000101010101" pitchFamily="34" charset="-127"/>
              </a:rPr>
              <a:t>Classification</a:t>
            </a:r>
            <a:r>
              <a:rPr lang="en-US" dirty="0">
                <a:latin typeface="Dotum" panose="020B0600000101010101" pitchFamily="34" charset="-127"/>
                <a:ea typeface="Dotum" panose="020B0600000101010101" pitchFamily="34" charset="-127"/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Dotum" panose="020B0600000101010101" pitchFamily="34" charset="-127"/>
                <a:ea typeface="Dotum" panose="020B0600000101010101" pitchFamily="34" charset="-127"/>
              </a:rPr>
              <a:t>k Nearest Neighbors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Dotum" panose="020B0600000101010101" pitchFamily="34" charset="-127"/>
                <a:ea typeface="Dotum" panose="020B0600000101010101" pitchFamily="34" charset="-127"/>
              </a:rPr>
              <a:t>Logistic Regression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Dotum" panose="020B0600000101010101" pitchFamily="34" charset="-127"/>
                <a:ea typeface="Dotum" panose="020B0600000101010101" pitchFamily="34" charset="-127"/>
              </a:rPr>
              <a:t>SVM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F03B7D-6900-034F-A1FA-FC0E96C23F5D}"/>
              </a:ext>
            </a:extLst>
          </p:cNvPr>
          <p:cNvSpPr txBox="1"/>
          <p:nvPr/>
        </p:nvSpPr>
        <p:spPr>
          <a:xfrm>
            <a:off x="421332" y="4598869"/>
            <a:ext cx="1116542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Refer to </a:t>
            </a:r>
            <a:r>
              <a:rPr lang="en-US" dirty="0" err="1"/>
              <a:t>sklearn</a:t>
            </a:r>
            <a:r>
              <a:rPr lang="en-US" dirty="0"/>
              <a:t> documentation for more models. </a:t>
            </a:r>
          </a:p>
          <a:p>
            <a:endParaRPr lang="en-US" dirty="0"/>
          </a:p>
          <a:p>
            <a:r>
              <a:rPr lang="en-US" dirty="0"/>
              <a:t>Common </a:t>
            </a:r>
            <a:r>
              <a:rPr lang="en-US" dirty="0" err="1"/>
              <a:t>sklearn</a:t>
            </a:r>
            <a:r>
              <a:rPr lang="en-US" dirty="0"/>
              <a:t> functions in each Model:</a:t>
            </a:r>
          </a:p>
          <a:p>
            <a:endParaRPr lang="en-US" dirty="0"/>
          </a:p>
          <a:p>
            <a:r>
              <a:rPr lang="en-US" dirty="0" err="1"/>
              <a:t>model.fit</a:t>
            </a:r>
            <a:r>
              <a:rPr lang="en-US" dirty="0"/>
              <a:t>(</a:t>
            </a:r>
            <a:r>
              <a:rPr lang="en-US" dirty="0" err="1"/>
              <a:t>X_train</a:t>
            </a:r>
            <a:r>
              <a:rPr lang="en-US" dirty="0"/>
              <a:t>, </a:t>
            </a:r>
            <a:r>
              <a:rPr lang="en-US" dirty="0" err="1"/>
              <a:t>y_train</a:t>
            </a:r>
            <a:r>
              <a:rPr lang="en-US" dirty="0"/>
              <a:t>)  -- Generates the weights and biases for your model given your training data.</a:t>
            </a:r>
          </a:p>
          <a:p>
            <a:r>
              <a:rPr lang="en-US" dirty="0" err="1"/>
              <a:t>model.predict</a:t>
            </a:r>
            <a:r>
              <a:rPr lang="en-US" dirty="0"/>
              <a:t>(</a:t>
            </a:r>
            <a:r>
              <a:rPr lang="en-US" dirty="0" err="1"/>
              <a:t>X_test</a:t>
            </a:r>
            <a:r>
              <a:rPr lang="en-US" dirty="0"/>
              <a:t>) – Generates predictions for y given an input matrix X.</a:t>
            </a:r>
          </a:p>
          <a:p>
            <a:r>
              <a:rPr lang="en-US" dirty="0" err="1"/>
              <a:t>model.score</a:t>
            </a:r>
            <a:r>
              <a:rPr lang="en-US" dirty="0"/>
              <a:t>(</a:t>
            </a:r>
            <a:r>
              <a:rPr lang="en-US" dirty="0" err="1"/>
              <a:t>X_test</a:t>
            </a:r>
            <a:r>
              <a:rPr lang="en-US" dirty="0"/>
              <a:t>, </a:t>
            </a:r>
            <a:r>
              <a:rPr lang="en-US" dirty="0" err="1"/>
              <a:t>y_test</a:t>
            </a:r>
            <a:r>
              <a:rPr lang="en-US" dirty="0"/>
              <a:t>) – Produces accuracy metric for model on a given X and y.</a:t>
            </a:r>
          </a:p>
        </p:txBody>
      </p:sp>
    </p:spTree>
    <p:extLst>
      <p:ext uri="{BB962C8B-B14F-4D97-AF65-F5344CB8AC3E}">
        <p14:creationId xmlns:p14="http://schemas.microsoft.com/office/powerpoint/2010/main" val="1620801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500ECB-218E-B648-BDFE-31B00903AE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6507" y="2789303"/>
            <a:ext cx="4432517" cy="297430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u="sng" dirty="0">
                <a:latin typeface="Dotum" panose="020B0600000101010101" pitchFamily="34" charset="-127"/>
                <a:ea typeface="Dotum" panose="020B0600000101010101" pitchFamily="34" charset="-127"/>
              </a:rPr>
              <a:t>Regression Accuracy Metrics</a:t>
            </a:r>
          </a:p>
          <a:p>
            <a:r>
              <a:rPr lang="en-US" sz="1800" dirty="0">
                <a:latin typeface="Dotum" panose="020B0600000101010101" pitchFamily="34" charset="-127"/>
                <a:ea typeface="Dotum" panose="020B0600000101010101" pitchFamily="34" charset="-127"/>
              </a:rPr>
              <a:t>R2_score: Measure of how linearly correlated your prediction is to your actual output.</a:t>
            </a:r>
          </a:p>
          <a:p>
            <a:r>
              <a:rPr lang="en-US" sz="1800" dirty="0">
                <a:latin typeface="Dotum" panose="020B0600000101010101" pitchFamily="34" charset="-127"/>
                <a:ea typeface="Dotum" panose="020B0600000101010101" pitchFamily="34" charset="-127"/>
              </a:rPr>
              <a:t>MSE: On average, the square of how far your predictions varied from the actual output.</a:t>
            </a:r>
          </a:p>
          <a:p>
            <a:pPr marL="0" indent="0">
              <a:buNone/>
            </a:pPr>
            <a:r>
              <a:rPr lang="en-US" sz="1800" dirty="0">
                <a:latin typeface="Dotum" panose="020B0600000101010101" pitchFamily="34" charset="-127"/>
                <a:ea typeface="Dotum" panose="020B0600000101010101" pitchFamily="34" charset="-127"/>
              </a:rPr>
              <a:t>   Example: MSE of 9 – average   	deviation of 3 from the actual 	output.</a:t>
            </a:r>
          </a:p>
          <a:p>
            <a:pPr marL="0" indent="0">
              <a:buNone/>
            </a:pPr>
            <a:endParaRPr lang="en-US" sz="1800" dirty="0">
              <a:latin typeface="Dotum" panose="020B0600000101010101" pitchFamily="34" charset="-127"/>
              <a:ea typeface="Dotum" panose="020B0600000101010101" pitchFamily="34" charset="-127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1"/>
            <a:ext cx="12192000" cy="1536569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95751" y="1"/>
            <a:ext cx="451163" cy="1536569"/>
          </a:xfrm>
          <a:prstGeom prst="rect">
            <a:avLst/>
          </a:prstGeom>
          <a:solidFill>
            <a:schemeClr val="accent1">
              <a:lumMod val="40000"/>
              <a:lumOff val="60000"/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3957" y="181906"/>
            <a:ext cx="10898172" cy="956231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Eurostile" charset="0"/>
                <a:ea typeface="Eurostile" charset="0"/>
                <a:cs typeface="Eurostile" charset="0"/>
              </a:rPr>
              <a:t>Model Performance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552766" y="5489760"/>
            <a:ext cx="2743200" cy="365125"/>
          </a:xfrm>
        </p:spPr>
        <p:txBody>
          <a:bodyPr/>
          <a:lstStyle/>
          <a:p>
            <a:fld id="{8E981E13-E869-9B48-B573-864811240C1F}" type="slidenum">
              <a:rPr lang="en-US" smtClean="0"/>
              <a:t>42</a:t>
            </a:fld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1" y="1094395"/>
            <a:ext cx="12253647" cy="230055"/>
          </a:xfrm>
          <a:prstGeom prst="rect">
            <a:avLst/>
          </a:prstGeom>
          <a:solidFill>
            <a:schemeClr val="bg2">
              <a:lumMod val="90000"/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6BAF80D0-751B-5C45-AA56-5399043A08B6}"/>
              </a:ext>
            </a:extLst>
          </p:cNvPr>
          <p:cNvSpPr txBox="1">
            <a:spLocks/>
          </p:cNvSpPr>
          <p:nvPr/>
        </p:nvSpPr>
        <p:spPr>
          <a:xfrm>
            <a:off x="195751" y="2789303"/>
            <a:ext cx="6474721" cy="29743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800" u="sng" dirty="0">
                <a:latin typeface="Dotum" panose="020B0600000101010101" pitchFamily="34" charset="-127"/>
                <a:ea typeface="Dotum" panose="020B0600000101010101" pitchFamily="34" charset="-127"/>
              </a:rPr>
              <a:t>Classification Accuracy Metrics</a:t>
            </a:r>
          </a:p>
          <a:p>
            <a:r>
              <a:rPr lang="en-US" sz="1800" dirty="0">
                <a:latin typeface="Dotum" panose="020B0600000101010101" pitchFamily="34" charset="-127"/>
                <a:ea typeface="Dotum" panose="020B0600000101010101" pitchFamily="34" charset="-127"/>
              </a:rPr>
              <a:t>Percent Correct</a:t>
            </a:r>
          </a:p>
          <a:p>
            <a:r>
              <a:rPr lang="en-US" sz="1800" dirty="0">
                <a:latin typeface="Dotum" panose="020B0600000101010101" pitchFamily="34" charset="-127"/>
                <a:ea typeface="Dotum" panose="020B0600000101010101" pitchFamily="34" charset="-127"/>
              </a:rPr>
              <a:t>Type I error rate</a:t>
            </a:r>
          </a:p>
          <a:p>
            <a:r>
              <a:rPr lang="en-US" sz="1800" dirty="0">
                <a:latin typeface="Dotum" panose="020B0600000101010101" pitchFamily="34" charset="-127"/>
                <a:ea typeface="Dotum" panose="020B0600000101010101" pitchFamily="34" charset="-127"/>
              </a:rPr>
              <a:t>Type II error rate</a:t>
            </a:r>
          </a:p>
          <a:p>
            <a:r>
              <a:rPr lang="en-US" sz="1800" dirty="0">
                <a:latin typeface="Dotum" panose="020B0600000101010101" pitchFamily="34" charset="-127"/>
                <a:ea typeface="Dotum" panose="020B0600000101010101" pitchFamily="34" charset="-127"/>
              </a:rPr>
              <a:t>Balanced Error Rate: ½ (Type I errors+ Type II errors)</a:t>
            </a:r>
          </a:p>
          <a:p>
            <a:pPr marL="0" indent="0">
              <a:buFont typeface="Arial"/>
              <a:buNone/>
            </a:pPr>
            <a:endParaRPr lang="en-US" sz="1800" dirty="0">
              <a:latin typeface="Dotum" panose="020B0600000101010101" pitchFamily="34" charset="-127"/>
              <a:ea typeface="Dotum" panose="020B0600000101010101" pitchFamily="34" charset="-127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E3F289F-1916-B449-9F57-5E99B5DFF6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5906" y="4912969"/>
            <a:ext cx="3958878" cy="188383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3DB6067-38A9-F649-AE6C-0FDF3564FA7F}"/>
              </a:ext>
            </a:extLst>
          </p:cNvPr>
          <p:cNvSpPr txBox="1"/>
          <p:nvPr/>
        </p:nvSpPr>
        <p:spPr>
          <a:xfrm>
            <a:off x="421332" y="1826355"/>
            <a:ext cx="55834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Once we select a model, we want to test its performance.</a:t>
            </a:r>
          </a:p>
        </p:txBody>
      </p:sp>
    </p:spTree>
    <p:extLst>
      <p:ext uri="{BB962C8B-B14F-4D97-AF65-F5344CB8AC3E}">
        <p14:creationId xmlns:p14="http://schemas.microsoft.com/office/powerpoint/2010/main" val="2012579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500ECB-218E-B648-BDFE-31B00903AE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5751" y="1715013"/>
            <a:ext cx="11853728" cy="4823899"/>
          </a:xfrm>
        </p:spPr>
        <p:txBody>
          <a:bodyPr>
            <a:noAutofit/>
          </a:bodyPr>
          <a:lstStyle/>
          <a:p>
            <a:r>
              <a:rPr lang="en-US" sz="1800" u="sng" dirty="0">
                <a:latin typeface="Dotum" panose="020B0600000101010101" pitchFamily="34" charset="-127"/>
                <a:ea typeface="Dotum" panose="020B0600000101010101" pitchFamily="34" charset="-127"/>
              </a:rPr>
              <a:t>Hyperparameter</a:t>
            </a:r>
            <a:r>
              <a:rPr lang="en-US" sz="1800" dirty="0">
                <a:latin typeface="Dotum" panose="020B0600000101010101" pitchFamily="34" charset="-127"/>
                <a:ea typeface="Dotum" panose="020B0600000101010101" pitchFamily="34" charset="-127"/>
              </a:rPr>
              <a:t>: A variable set by the user that adjusts some aspect of the Machine Learning Model.</a:t>
            </a:r>
          </a:p>
          <a:p>
            <a:endParaRPr lang="en-US" sz="1800" dirty="0">
              <a:latin typeface="Dotum" panose="020B0600000101010101" pitchFamily="34" charset="-127"/>
              <a:ea typeface="Dotum" panose="020B0600000101010101" pitchFamily="34" charset="-127"/>
            </a:endParaRPr>
          </a:p>
          <a:p>
            <a:r>
              <a:rPr lang="en-US" sz="1800" dirty="0">
                <a:latin typeface="Dotum" panose="020B0600000101010101" pitchFamily="34" charset="-127"/>
                <a:ea typeface="Dotum" panose="020B0600000101010101" pitchFamily="34" charset="-127"/>
              </a:rPr>
              <a:t>Use a for loop to loop through different hyperparameters and see which one gives the best performance.</a:t>
            </a:r>
          </a:p>
          <a:p>
            <a:endParaRPr lang="en-US" sz="1800" u="sng" dirty="0">
              <a:latin typeface="Dotum" panose="020B0600000101010101" pitchFamily="34" charset="-127"/>
              <a:ea typeface="Dotum" panose="020B0600000101010101" pitchFamily="34" charset="-127"/>
            </a:endParaRPr>
          </a:p>
          <a:p>
            <a:endParaRPr lang="en-US" sz="1800" u="sng" dirty="0">
              <a:latin typeface="Dotum" panose="020B0600000101010101" pitchFamily="34" charset="-127"/>
              <a:ea typeface="Dotum" panose="020B0600000101010101" pitchFamily="34" charset="-127"/>
            </a:endParaRPr>
          </a:p>
          <a:p>
            <a:r>
              <a:rPr lang="en-US" sz="1800" u="sng" dirty="0">
                <a:latin typeface="Dotum" panose="020B0600000101010101" pitchFamily="34" charset="-127"/>
                <a:ea typeface="Dotum" panose="020B0600000101010101" pitchFamily="34" charset="-127"/>
              </a:rPr>
              <a:t>Examples</a:t>
            </a:r>
            <a:r>
              <a:rPr lang="en-US" sz="1800" dirty="0">
                <a:latin typeface="Dotum" panose="020B0600000101010101" pitchFamily="34" charset="-127"/>
                <a:ea typeface="Dotum" panose="020B0600000101010101" pitchFamily="34" charset="-127"/>
              </a:rPr>
              <a:t>:</a:t>
            </a:r>
          </a:p>
          <a:p>
            <a:r>
              <a:rPr lang="en-US" sz="1800" dirty="0">
                <a:latin typeface="Dotum" panose="020B0600000101010101" pitchFamily="34" charset="-127"/>
                <a:ea typeface="Dotum" panose="020B0600000101010101" pitchFamily="34" charset="-127"/>
              </a:rPr>
              <a:t>k in K-Nearest Neighbor</a:t>
            </a:r>
          </a:p>
          <a:p>
            <a:r>
              <a:rPr lang="en-US" sz="1800" dirty="0" err="1">
                <a:latin typeface="Dotum" panose="020B0600000101010101" pitchFamily="34" charset="-127"/>
                <a:ea typeface="Dotum" panose="020B0600000101010101" pitchFamily="34" charset="-127"/>
              </a:rPr>
              <a:t>n_components</a:t>
            </a:r>
            <a:r>
              <a:rPr lang="en-US" sz="1800" dirty="0">
                <a:latin typeface="Dotum" panose="020B0600000101010101" pitchFamily="34" charset="-127"/>
                <a:ea typeface="Dotum" panose="020B0600000101010101" pitchFamily="34" charset="-127"/>
              </a:rPr>
              <a:t> in PCA</a:t>
            </a:r>
          </a:p>
          <a:p>
            <a:r>
              <a:rPr lang="en-US" sz="1800" dirty="0">
                <a:latin typeface="Dotum" panose="020B0600000101010101" pitchFamily="34" charset="-127"/>
                <a:ea typeface="Dotum" panose="020B0600000101010101" pitchFamily="34" charset="-127"/>
              </a:rPr>
              <a:t>Loss function</a:t>
            </a:r>
          </a:p>
          <a:p>
            <a:pPr marL="0" indent="0">
              <a:buNone/>
            </a:pPr>
            <a:endParaRPr lang="en-US" sz="1800" dirty="0">
              <a:latin typeface="Dotum" panose="020B0600000101010101" pitchFamily="34" charset="-127"/>
              <a:ea typeface="Dotum" panose="020B0600000101010101" pitchFamily="34" charset="-127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1"/>
            <a:ext cx="12192000" cy="1536569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95751" y="1"/>
            <a:ext cx="451163" cy="1536569"/>
          </a:xfrm>
          <a:prstGeom prst="rect">
            <a:avLst/>
          </a:prstGeom>
          <a:solidFill>
            <a:schemeClr val="accent1">
              <a:lumMod val="40000"/>
              <a:lumOff val="60000"/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3957" y="181906"/>
            <a:ext cx="10898172" cy="956231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Eurostile" charset="0"/>
                <a:ea typeface="Eurostile" charset="0"/>
                <a:cs typeface="Eurostile" charset="0"/>
              </a:rPr>
              <a:t>Hyperparameter Tuning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81E13-E869-9B48-B573-864811240C1F}" type="slidenum">
              <a:rPr lang="en-US" smtClean="0"/>
              <a:t>43</a:t>
            </a:fld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1" y="1094395"/>
            <a:ext cx="12253647" cy="230055"/>
          </a:xfrm>
          <a:prstGeom prst="rect">
            <a:avLst/>
          </a:prstGeom>
          <a:solidFill>
            <a:schemeClr val="bg2">
              <a:lumMod val="90000"/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E7EE453-02DC-0544-8E76-DB5DABBB8A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4014" y="3399011"/>
            <a:ext cx="4073171" cy="313990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1CBC2EE-AA47-4348-8C7C-EA0EBEDFDC84}"/>
              </a:ext>
            </a:extLst>
          </p:cNvPr>
          <p:cNvSpPr txBox="1"/>
          <p:nvPr/>
        </p:nvSpPr>
        <p:spPr>
          <a:xfrm>
            <a:off x="6122615" y="3090446"/>
            <a:ext cx="54483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u="sng" dirty="0"/>
              <a:t>Hyperparameter Tuning on KNN with PCA (MNIST)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73AA1B-F195-C944-AFCD-9AE7D8BCEC71}"/>
              </a:ext>
            </a:extLst>
          </p:cNvPr>
          <p:cNvSpPr txBox="1"/>
          <p:nvPr/>
        </p:nvSpPr>
        <p:spPr>
          <a:xfrm>
            <a:off x="6709277" y="6613011"/>
            <a:ext cx="380264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Source: </a:t>
            </a:r>
            <a:r>
              <a:rPr lang="en-US" sz="1000" dirty="0">
                <a:hlinkClick r:id="rId4"/>
              </a:rPr>
              <a:t>https://www.kaggle.com/gregnetols/mnist-with-pca-and-knn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4217112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500ECB-218E-B648-BDFE-31B00903AE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5751" y="1715013"/>
            <a:ext cx="11853728" cy="4823899"/>
          </a:xfrm>
        </p:spPr>
        <p:txBody>
          <a:bodyPr>
            <a:noAutofit/>
          </a:bodyPr>
          <a:lstStyle/>
          <a:p>
            <a:endParaRPr lang="en-US" sz="1800" dirty="0">
              <a:latin typeface="Dotum" panose="020B0600000101010101" pitchFamily="34" charset="-127"/>
              <a:ea typeface="Dotum" panose="020B0600000101010101" pitchFamily="34" charset="-127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1"/>
            <a:ext cx="12192000" cy="1536569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95751" y="1"/>
            <a:ext cx="451163" cy="1536569"/>
          </a:xfrm>
          <a:prstGeom prst="rect">
            <a:avLst/>
          </a:prstGeom>
          <a:solidFill>
            <a:schemeClr val="accent1">
              <a:lumMod val="40000"/>
              <a:lumOff val="60000"/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3957" y="181906"/>
            <a:ext cx="10898172" cy="956231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Eurostile" charset="0"/>
                <a:ea typeface="Eurostile" charset="0"/>
                <a:cs typeface="Eurostile" charset="0"/>
              </a:rPr>
              <a:t>Demo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81E13-E869-9B48-B573-864811240C1F}" type="slidenum">
              <a:rPr lang="en-US" smtClean="0"/>
              <a:t>44</a:t>
            </a:fld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1" y="1094395"/>
            <a:ext cx="12253647" cy="230055"/>
          </a:xfrm>
          <a:prstGeom prst="rect">
            <a:avLst/>
          </a:prstGeom>
          <a:solidFill>
            <a:schemeClr val="bg2">
              <a:lumMod val="90000"/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574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500ECB-218E-B648-BDFE-31B00903AE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5751" y="1715013"/>
            <a:ext cx="11853728" cy="482389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u="sng" dirty="0">
                <a:latin typeface="Dotum" panose="020B0600000101010101" pitchFamily="34" charset="-127"/>
                <a:ea typeface="Dotum" panose="020B0600000101010101" pitchFamily="34" charset="-127"/>
              </a:rPr>
              <a:t>Machine Learning is Data Centric</a:t>
            </a:r>
          </a:p>
          <a:p>
            <a:r>
              <a:rPr lang="en-US" sz="1800" dirty="0">
                <a:latin typeface="Dotum" panose="020B0600000101010101" pitchFamily="34" charset="-127"/>
                <a:ea typeface="Dotum" panose="020B0600000101010101" pitchFamily="34" charset="-127"/>
              </a:rPr>
              <a:t>Computers are good at Computing, more high-quality data usually results in higher accuracy</a:t>
            </a:r>
          </a:p>
          <a:p>
            <a:r>
              <a:rPr lang="en-US" sz="1800" dirty="0">
                <a:latin typeface="Dotum" panose="020B0600000101010101" pitchFamily="34" charset="-127"/>
                <a:ea typeface="Dotum" panose="020B0600000101010101" pitchFamily="34" charset="-127"/>
              </a:rPr>
              <a:t>Garbage In - Garbage Out</a:t>
            </a:r>
          </a:p>
          <a:p>
            <a:r>
              <a:rPr lang="en-US" sz="1800" dirty="0">
                <a:latin typeface="Dotum" panose="020B0600000101010101" pitchFamily="34" charset="-127"/>
                <a:ea typeface="Dotum" panose="020B0600000101010101" pitchFamily="34" charset="-127"/>
              </a:rPr>
              <a:t>Algorithms are important, but data is more important, your model can only be as good as your data.</a:t>
            </a:r>
          </a:p>
          <a:p>
            <a:pPr marL="457189" lvl="1" indent="0">
              <a:buNone/>
            </a:pPr>
            <a:endParaRPr lang="en-US" sz="1400" dirty="0">
              <a:latin typeface="Dotum" panose="020B0600000101010101" pitchFamily="34" charset="-127"/>
              <a:ea typeface="Dotum" panose="020B0600000101010101" pitchFamily="34" charset="-127"/>
            </a:endParaRPr>
          </a:p>
          <a:p>
            <a:pPr marL="0" indent="0">
              <a:buNone/>
            </a:pPr>
            <a:r>
              <a:rPr lang="en-US" sz="1800" u="sng" dirty="0">
                <a:latin typeface="Dotum" panose="020B0600000101010101" pitchFamily="34" charset="-127"/>
                <a:ea typeface="Dotum" panose="020B0600000101010101" pitchFamily="34" charset="-127"/>
              </a:rPr>
              <a:t>Overfitting</a:t>
            </a:r>
            <a:endParaRPr lang="en-US" sz="1800" dirty="0">
              <a:latin typeface="Dotum" panose="020B0600000101010101" pitchFamily="34" charset="-127"/>
              <a:ea typeface="Dotum" panose="020B0600000101010101" pitchFamily="34" charset="-127"/>
            </a:endParaRPr>
          </a:p>
          <a:p>
            <a:r>
              <a:rPr lang="en-US" sz="1800" dirty="0">
                <a:latin typeface="Dotum" panose="020B0600000101010101" pitchFamily="34" charset="-127"/>
                <a:ea typeface="Dotum" panose="020B0600000101010101" pitchFamily="34" charset="-127"/>
              </a:rPr>
              <a:t>A big issue in Machine Learning, making your model too complex to where it does</a:t>
            </a:r>
          </a:p>
          <a:p>
            <a:pPr marL="0" indent="0">
              <a:buNone/>
            </a:pPr>
            <a:r>
              <a:rPr lang="en-US" sz="1800" dirty="0">
                <a:latin typeface="Dotum" panose="020B0600000101010101" pitchFamily="34" charset="-127"/>
                <a:ea typeface="Dotum" panose="020B0600000101010101" pitchFamily="34" charset="-127"/>
              </a:rPr>
              <a:t>   not generalize to unseen data</a:t>
            </a:r>
          </a:p>
          <a:p>
            <a:pPr marL="0" indent="0">
              <a:buNone/>
            </a:pPr>
            <a:endParaRPr lang="en-US" sz="1800" dirty="0">
              <a:latin typeface="Dotum" panose="020B0600000101010101" pitchFamily="34" charset="-127"/>
              <a:ea typeface="Dotum" panose="020B0600000101010101" pitchFamily="34" charset="-127"/>
            </a:endParaRPr>
          </a:p>
          <a:p>
            <a:pPr marL="0" indent="0">
              <a:buNone/>
            </a:pPr>
            <a:r>
              <a:rPr lang="en-US" sz="1800" u="sng" dirty="0">
                <a:latin typeface="Dotum" panose="020B0600000101010101" pitchFamily="34" charset="-127"/>
                <a:ea typeface="Dotum" panose="020B0600000101010101" pitchFamily="34" charset="-127"/>
              </a:rPr>
              <a:t>Data Ethics</a:t>
            </a:r>
          </a:p>
          <a:p>
            <a:r>
              <a:rPr lang="en-US" sz="1800" dirty="0">
                <a:latin typeface="Dotum" panose="020B0600000101010101" pitchFamily="34" charset="-127"/>
                <a:ea typeface="Dotum" panose="020B0600000101010101" pitchFamily="34" charset="-127"/>
              </a:rPr>
              <a:t>Check </a:t>
            </a:r>
            <a:r>
              <a:rPr lang="en-US" sz="1800" dirty="0" err="1">
                <a:latin typeface="Dotum" panose="020B0600000101010101" pitchFamily="34" charset="-127"/>
                <a:ea typeface="Dotum" panose="020B0600000101010101" pitchFamily="34" charset="-127"/>
              </a:rPr>
              <a:t>robots.txt</a:t>
            </a:r>
            <a:r>
              <a:rPr lang="en-US" sz="1800" dirty="0">
                <a:latin typeface="Dotum" panose="020B0600000101010101" pitchFamily="34" charset="-127"/>
                <a:ea typeface="Dotum" panose="020B0600000101010101" pitchFamily="34" charset="-127"/>
              </a:rPr>
              <a:t> of any website to see their data-scraping policies</a:t>
            </a:r>
          </a:p>
          <a:p>
            <a:r>
              <a:rPr lang="en-US" sz="1800" dirty="0">
                <a:latin typeface="Dotum" panose="020B0600000101010101" pitchFamily="34" charset="-127"/>
                <a:ea typeface="Dotum" panose="020B0600000101010101" pitchFamily="34" charset="-127"/>
              </a:rPr>
              <a:t>Be careful with any personal data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1"/>
            <a:ext cx="12192000" cy="1536569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95751" y="1"/>
            <a:ext cx="451163" cy="1536569"/>
          </a:xfrm>
          <a:prstGeom prst="rect">
            <a:avLst/>
          </a:prstGeom>
          <a:solidFill>
            <a:schemeClr val="accent1">
              <a:lumMod val="40000"/>
              <a:lumOff val="60000"/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3957" y="181906"/>
            <a:ext cx="10898172" cy="956231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Eurostile" charset="0"/>
                <a:ea typeface="Eurostile" charset="0"/>
                <a:cs typeface="Eurostile" charset="0"/>
              </a:rPr>
              <a:t>Conclusion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81E13-E869-9B48-B573-864811240C1F}" type="slidenum">
              <a:rPr lang="en-US" smtClean="0"/>
              <a:t>45</a:t>
            </a:fld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1" y="1094395"/>
            <a:ext cx="12253647" cy="230055"/>
          </a:xfrm>
          <a:prstGeom prst="rect">
            <a:avLst/>
          </a:prstGeom>
          <a:solidFill>
            <a:schemeClr val="bg2">
              <a:lumMod val="90000"/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F5EB36-9801-6D49-8D05-56FA11992E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7064" y="3429000"/>
            <a:ext cx="2375065" cy="237506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B60FEC1-6FA3-BD48-AF00-79D83357C24A}"/>
              </a:ext>
            </a:extLst>
          </p:cNvPr>
          <p:cNvSpPr txBox="1"/>
          <p:nvPr/>
        </p:nvSpPr>
        <p:spPr>
          <a:xfrm>
            <a:off x="9377064" y="5791428"/>
            <a:ext cx="610391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Source: </a:t>
            </a:r>
            <a:r>
              <a:rPr lang="en-US" sz="1000" dirty="0">
                <a:hlinkClick r:id="rId4"/>
              </a:rPr>
              <a:t>https://en.wikipedia.org/wiki/Overfitting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912146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red traffic light&#10;&#10;Description automatically generated">
            <a:extLst>
              <a:ext uri="{FF2B5EF4-FFF2-40B4-BE49-F238E27FC236}">
                <a16:creationId xmlns:a16="http://schemas.microsoft.com/office/drawing/2014/main" id="{ED14707D-2BBC-3941-AA80-CA9D5F63D9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98008" y="2835369"/>
            <a:ext cx="5281473" cy="3520983"/>
          </a:xfrm>
        </p:spPr>
      </p:pic>
      <p:sp>
        <p:nvSpPr>
          <p:cNvPr id="5" name="Rectangle 4"/>
          <p:cNvSpPr/>
          <p:nvPr/>
        </p:nvSpPr>
        <p:spPr>
          <a:xfrm>
            <a:off x="0" y="1"/>
            <a:ext cx="12192000" cy="1536569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195751" y="1"/>
            <a:ext cx="451163" cy="1536569"/>
          </a:xfrm>
          <a:prstGeom prst="rect">
            <a:avLst/>
          </a:prstGeom>
          <a:solidFill>
            <a:schemeClr val="accent1">
              <a:lumMod val="40000"/>
              <a:lumOff val="60000"/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3957" y="181906"/>
            <a:ext cx="10898172" cy="956231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Eurostile" charset="0"/>
                <a:ea typeface="Eurostile" charset="0"/>
                <a:cs typeface="Eurostile" charset="0"/>
              </a:rPr>
              <a:t>Example: Object Recognition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81E13-E869-9B48-B573-864811240C1F}" type="slidenum">
              <a:rPr lang="en-US" smtClean="0"/>
              <a:t>5</a:t>
            </a:fld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1" y="1094395"/>
            <a:ext cx="12253647" cy="230055"/>
          </a:xfrm>
          <a:prstGeom prst="rect">
            <a:avLst/>
          </a:prstGeom>
          <a:solidFill>
            <a:schemeClr val="bg2">
              <a:lumMod val="90000"/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D26962-ED43-F64B-8470-04442CFE4A8B}"/>
              </a:ext>
            </a:extLst>
          </p:cNvPr>
          <p:cNvSpPr txBox="1"/>
          <p:nvPr/>
        </p:nvSpPr>
        <p:spPr>
          <a:xfrm>
            <a:off x="3873511" y="2138521"/>
            <a:ext cx="193046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/>
              <a:t>What is this?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13C2600-54E7-284C-A309-F70AB2F2A241}"/>
              </a:ext>
            </a:extLst>
          </p:cNvPr>
          <p:cNvSpPr txBox="1"/>
          <p:nvPr/>
        </p:nvSpPr>
        <p:spPr>
          <a:xfrm>
            <a:off x="8243160" y="2886595"/>
            <a:ext cx="1694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Input</a:t>
            </a:r>
            <a:r>
              <a:rPr lang="en-US" dirty="0"/>
              <a:t>: An Image</a:t>
            </a:r>
            <a:endParaRPr lang="en-US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B4D097-637E-1D4B-9343-123E03F4E971}"/>
              </a:ext>
            </a:extLst>
          </p:cNvPr>
          <p:cNvSpPr txBox="1"/>
          <p:nvPr/>
        </p:nvSpPr>
        <p:spPr>
          <a:xfrm>
            <a:off x="8239415" y="4476101"/>
            <a:ext cx="36975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Output</a:t>
            </a:r>
            <a:r>
              <a:rPr lang="en-US" dirty="0"/>
              <a:t>: A classification: ‘Traffic Light’</a:t>
            </a:r>
            <a:endParaRPr lang="en-US" b="1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D5979EB-82EA-0142-9A25-6DFC429A85C7}"/>
              </a:ext>
            </a:extLst>
          </p:cNvPr>
          <p:cNvSpPr/>
          <p:nvPr/>
        </p:nvSpPr>
        <p:spPr>
          <a:xfrm>
            <a:off x="7847482" y="3709819"/>
            <a:ext cx="561103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dirty="0"/>
              <a:t>𝑓 ∶ X → Y</a:t>
            </a:r>
            <a:endParaRPr lang="en-US" dirty="0">
              <a:latin typeface="Dotum" panose="020B0600000101010101" pitchFamily="34" charset="-127"/>
              <a:ea typeface="Dotum" panose="020B0600000101010101" pitchFamily="34" charset="-127"/>
            </a:endParaRPr>
          </a:p>
          <a:p>
            <a:endParaRPr lang="en-US" dirty="0">
              <a:latin typeface="Dotum" panose="020B0600000101010101" pitchFamily="34" charset="-127"/>
              <a:ea typeface="Dot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15337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500ECB-218E-B648-BDFE-31B00903AE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5751" y="1715013"/>
            <a:ext cx="11853728" cy="4823899"/>
          </a:xfrm>
        </p:spPr>
        <p:txBody>
          <a:bodyPr>
            <a:noAutofit/>
          </a:bodyPr>
          <a:lstStyle/>
          <a:p>
            <a:r>
              <a:rPr lang="en-US" sz="1800" u="sng" dirty="0">
                <a:latin typeface="Dotum" panose="020B0600000101010101" pitchFamily="34" charset="-127"/>
                <a:ea typeface="Dotum" panose="020B0600000101010101" pitchFamily="34" charset="-127"/>
              </a:rPr>
              <a:t>Supervised Learning</a:t>
            </a:r>
          </a:p>
          <a:p>
            <a:pPr lvl="1"/>
            <a:r>
              <a:rPr lang="en-US" sz="1400" dirty="0">
                <a:latin typeface="Dotum" panose="020B0600000101010101" pitchFamily="34" charset="-127"/>
                <a:ea typeface="Dotum" panose="020B0600000101010101" pitchFamily="34" charset="-127"/>
              </a:rPr>
              <a:t>Labelled Data</a:t>
            </a:r>
          </a:p>
          <a:p>
            <a:pPr lvl="1"/>
            <a:r>
              <a:rPr lang="en-US" sz="1400" dirty="0">
                <a:latin typeface="Dotum" panose="020B0600000101010101" pitchFamily="34" charset="-127"/>
                <a:ea typeface="Dotum" panose="020B0600000101010101" pitchFamily="34" charset="-127"/>
              </a:rPr>
              <a:t>Clear input and output defined</a:t>
            </a:r>
          </a:p>
          <a:p>
            <a:pPr lvl="1"/>
            <a:r>
              <a:rPr lang="en-US" sz="1400" dirty="0">
                <a:latin typeface="Dotum" panose="020B0600000101010101" pitchFamily="34" charset="-127"/>
                <a:ea typeface="Dotum" panose="020B0600000101010101" pitchFamily="34" charset="-127"/>
              </a:rPr>
              <a:t>Can make concrete predictions</a:t>
            </a:r>
          </a:p>
          <a:p>
            <a:pPr lvl="1"/>
            <a:r>
              <a:rPr lang="en-US" sz="1400" dirty="0">
                <a:latin typeface="Dotum" panose="020B0600000101010101" pitchFamily="34" charset="-127"/>
                <a:ea typeface="Dotum" panose="020B0600000101010101" pitchFamily="34" charset="-127"/>
              </a:rPr>
              <a:t>Example: Classifying handwritten digits with labels</a:t>
            </a:r>
          </a:p>
          <a:p>
            <a:endParaRPr lang="en-US" sz="1800" u="sng" dirty="0">
              <a:latin typeface="Dotum" panose="020B0600000101010101" pitchFamily="34" charset="-127"/>
              <a:ea typeface="Dotum" panose="020B0600000101010101" pitchFamily="34" charset="-127"/>
            </a:endParaRPr>
          </a:p>
          <a:p>
            <a:r>
              <a:rPr lang="en-US" sz="1800" u="sng" dirty="0">
                <a:latin typeface="Dotum" panose="020B0600000101010101" pitchFamily="34" charset="-127"/>
                <a:ea typeface="Dotum" panose="020B0600000101010101" pitchFamily="34" charset="-127"/>
              </a:rPr>
              <a:t>Unsupervised Learning</a:t>
            </a:r>
            <a:endParaRPr lang="en-US" sz="1800" dirty="0">
              <a:latin typeface="Dotum" panose="020B0600000101010101" pitchFamily="34" charset="-127"/>
              <a:ea typeface="Dotum" panose="020B0600000101010101" pitchFamily="34" charset="-127"/>
            </a:endParaRPr>
          </a:p>
          <a:p>
            <a:pPr lvl="1"/>
            <a:r>
              <a:rPr lang="en-US" sz="1400" dirty="0">
                <a:latin typeface="Dotum" panose="020B0600000101010101" pitchFamily="34" charset="-127"/>
                <a:ea typeface="Dotum" panose="020B0600000101010101" pitchFamily="34" charset="-127"/>
              </a:rPr>
              <a:t>No label is given</a:t>
            </a:r>
          </a:p>
          <a:p>
            <a:pPr lvl="1"/>
            <a:r>
              <a:rPr lang="en-US" sz="1400" dirty="0">
                <a:latin typeface="Dotum" panose="020B0600000101010101" pitchFamily="34" charset="-127"/>
                <a:ea typeface="Dotum" panose="020B0600000101010101" pitchFamily="34" charset="-127"/>
              </a:rPr>
              <a:t>ML algorithm finds patterns in data that we may not see</a:t>
            </a:r>
          </a:p>
          <a:p>
            <a:pPr lvl="1"/>
            <a:r>
              <a:rPr lang="en-US" sz="1400" dirty="0">
                <a:latin typeface="Dotum" panose="020B0600000101010101" pitchFamily="34" charset="-127"/>
                <a:ea typeface="Dotum" panose="020B0600000101010101" pitchFamily="34" charset="-127"/>
              </a:rPr>
              <a:t>No concrete predictive task given</a:t>
            </a:r>
          </a:p>
          <a:p>
            <a:pPr lvl="1"/>
            <a:r>
              <a:rPr lang="en-US" sz="1400" dirty="0">
                <a:latin typeface="Dotum" panose="020B0600000101010101" pitchFamily="34" charset="-127"/>
                <a:ea typeface="Dotum" panose="020B0600000101010101" pitchFamily="34" charset="-127"/>
              </a:rPr>
              <a:t>Typically applied in clustering</a:t>
            </a:r>
          </a:p>
          <a:p>
            <a:pPr lvl="1"/>
            <a:r>
              <a:rPr lang="en-US" sz="1400" dirty="0">
                <a:latin typeface="Dotum" panose="020B0600000101010101" pitchFamily="34" charset="-127"/>
                <a:ea typeface="Dotum" panose="020B0600000101010101" pitchFamily="34" charset="-127"/>
              </a:rPr>
              <a:t>Example: Classifying handwritten digits with </a:t>
            </a:r>
            <a:r>
              <a:rPr lang="en-US" sz="1400" i="1" dirty="0">
                <a:latin typeface="Dotum" panose="020B0600000101010101" pitchFamily="34" charset="-127"/>
                <a:ea typeface="Dotum" panose="020B0600000101010101" pitchFamily="34" charset="-127"/>
              </a:rPr>
              <a:t>no</a:t>
            </a:r>
            <a:r>
              <a:rPr lang="en-US" sz="1400" dirty="0">
                <a:latin typeface="Dotum" panose="020B0600000101010101" pitchFamily="34" charset="-127"/>
                <a:ea typeface="Dotum" panose="020B0600000101010101" pitchFamily="34" charset="-127"/>
              </a:rPr>
              <a:t> labels.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1"/>
            <a:ext cx="12192000" cy="1536569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95751" y="1"/>
            <a:ext cx="451163" cy="1536569"/>
          </a:xfrm>
          <a:prstGeom prst="rect">
            <a:avLst/>
          </a:prstGeom>
          <a:solidFill>
            <a:schemeClr val="accent1">
              <a:lumMod val="40000"/>
              <a:lumOff val="60000"/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3957" y="181906"/>
            <a:ext cx="10898172" cy="956231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Eurostile" charset="0"/>
                <a:ea typeface="Eurostile" charset="0"/>
                <a:cs typeface="Eurostile" charset="0"/>
              </a:rPr>
              <a:t>Types of Learning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81E13-E869-9B48-B573-864811240C1F}" type="slidenum">
              <a:rPr lang="en-US" smtClean="0"/>
              <a:t>6</a:t>
            </a:fld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1" y="1094395"/>
            <a:ext cx="12253647" cy="230055"/>
          </a:xfrm>
          <a:prstGeom prst="rect">
            <a:avLst/>
          </a:prstGeom>
          <a:solidFill>
            <a:schemeClr val="bg2">
              <a:lumMod val="90000"/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6270A7C4-BB18-B44A-9D22-A4B1B0A732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307"/>
          <a:stretch/>
        </p:blipFill>
        <p:spPr>
          <a:xfrm>
            <a:off x="5854889" y="2418844"/>
            <a:ext cx="5897239" cy="2476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9EB2244-BC50-9448-9445-024670CA115C}"/>
              </a:ext>
            </a:extLst>
          </p:cNvPr>
          <p:cNvSpPr txBox="1"/>
          <p:nvPr/>
        </p:nvSpPr>
        <p:spPr>
          <a:xfrm>
            <a:off x="5467558" y="2264393"/>
            <a:ext cx="5440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Labels:    8                  8                 1                   5                  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31DA868-7A32-D442-937C-86F763965CBB}"/>
              </a:ext>
            </a:extLst>
          </p:cNvPr>
          <p:cNvSpPr txBox="1"/>
          <p:nvPr/>
        </p:nvSpPr>
        <p:spPr>
          <a:xfrm>
            <a:off x="5467557" y="4710678"/>
            <a:ext cx="5440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Labels:    4                  4                 7                   4                 9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48F6515-4D9D-BC41-83B6-EC730FDCACF6}"/>
              </a:ext>
            </a:extLst>
          </p:cNvPr>
          <p:cNvSpPr txBox="1"/>
          <p:nvPr/>
        </p:nvSpPr>
        <p:spPr>
          <a:xfrm>
            <a:off x="1388730" y="5624795"/>
            <a:ext cx="4466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What is the input and output in our example?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719712B-5EE9-8841-9827-4C75D4BD47D9}"/>
              </a:ext>
            </a:extLst>
          </p:cNvPr>
          <p:cNvSpPr txBox="1"/>
          <p:nvPr/>
        </p:nvSpPr>
        <p:spPr>
          <a:xfrm>
            <a:off x="1736569" y="5987020"/>
            <a:ext cx="4072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How is this represented in the computer?</a:t>
            </a:r>
          </a:p>
        </p:txBody>
      </p:sp>
    </p:spTree>
    <p:extLst>
      <p:ext uri="{BB962C8B-B14F-4D97-AF65-F5344CB8AC3E}">
        <p14:creationId xmlns:p14="http://schemas.microsoft.com/office/powerpoint/2010/main" val="3769475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1"/>
            <a:ext cx="12192000" cy="1536569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95751" y="1"/>
            <a:ext cx="451163" cy="1536569"/>
          </a:xfrm>
          <a:prstGeom prst="rect">
            <a:avLst/>
          </a:prstGeom>
          <a:solidFill>
            <a:schemeClr val="accent1">
              <a:lumMod val="40000"/>
              <a:lumOff val="60000"/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3957" y="181906"/>
            <a:ext cx="10898172" cy="956231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Eurostile" charset="0"/>
                <a:ea typeface="Eurostile" charset="0"/>
                <a:cs typeface="Eurostile" charset="0"/>
              </a:rPr>
              <a:t>Unsupervised Learning: Clustering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81E13-E869-9B48-B573-864811240C1F}" type="slidenum">
              <a:rPr lang="en-US" smtClean="0"/>
              <a:t>7</a:t>
            </a:fld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1" y="1094395"/>
            <a:ext cx="12253647" cy="230055"/>
          </a:xfrm>
          <a:prstGeom prst="rect">
            <a:avLst/>
          </a:prstGeom>
          <a:solidFill>
            <a:schemeClr val="bg2">
              <a:lumMod val="90000"/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05B6AC55-34D5-204F-AA0E-88D1468A85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1077" y="5265363"/>
            <a:ext cx="11853728" cy="1170766"/>
          </a:xfrm>
        </p:spPr>
        <p:txBody>
          <a:bodyPr>
            <a:noAutofit/>
          </a:bodyPr>
          <a:lstStyle/>
          <a:p>
            <a:pPr algn="just"/>
            <a:r>
              <a:rPr lang="en-US" sz="2200" b="1" dirty="0">
                <a:latin typeface="Dotum" panose="020B0600000101010101" pitchFamily="34" charset="-127"/>
                <a:ea typeface="Dotum" panose="020B0600000101010101" pitchFamily="34" charset="-127"/>
              </a:rPr>
              <a:t>Clustering</a:t>
            </a:r>
            <a:r>
              <a:rPr lang="en-US" sz="2200" dirty="0">
                <a:latin typeface="Dotum" panose="020B0600000101010101" pitchFamily="34" charset="-127"/>
                <a:ea typeface="Dotum" panose="020B0600000101010101" pitchFamily="34" charset="-127"/>
              </a:rPr>
              <a:t>: algorithms detect groups from common features</a:t>
            </a:r>
          </a:p>
          <a:p>
            <a:pPr algn="just"/>
            <a:r>
              <a:rPr lang="en-US" sz="2200" dirty="0">
                <a:latin typeface="Dotum" panose="020B0600000101010101" pitchFamily="34" charset="-127"/>
                <a:ea typeface="Dotum" panose="020B0600000101010101" pitchFamily="34" charset="-127"/>
              </a:rPr>
              <a:t>Very common in data mining, pattern recognition, and image analysis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3B9D54-38F5-2848-894F-D5C498BBCE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25408"/>
            <a:ext cx="5523028" cy="24617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07D13A3-A713-8E45-8701-9297B1A3D0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4014" y="2042625"/>
            <a:ext cx="6660791" cy="301928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E858F80-7F3B-4140-8283-7C9AB351A4C9}"/>
              </a:ext>
            </a:extLst>
          </p:cNvPr>
          <p:cNvSpPr txBox="1"/>
          <p:nvPr/>
        </p:nvSpPr>
        <p:spPr>
          <a:xfrm>
            <a:off x="4767977" y="6611779"/>
            <a:ext cx="277992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Source: Phuong Truong Machine Learning Lecture</a:t>
            </a:r>
          </a:p>
        </p:txBody>
      </p:sp>
    </p:spTree>
    <p:extLst>
      <p:ext uri="{BB962C8B-B14F-4D97-AF65-F5344CB8AC3E}">
        <p14:creationId xmlns:p14="http://schemas.microsoft.com/office/powerpoint/2010/main" val="35673758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500ECB-218E-B648-BDFE-31B00903AE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5751" y="1715013"/>
            <a:ext cx="11853728" cy="4823899"/>
          </a:xfrm>
        </p:spPr>
        <p:txBody>
          <a:bodyPr>
            <a:noAutofit/>
          </a:bodyPr>
          <a:lstStyle/>
          <a:p>
            <a:r>
              <a:rPr lang="en-US" sz="1800" dirty="0">
                <a:latin typeface="Dotum" panose="020B0600000101010101" pitchFamily="34" charset="-127"/>
                <a:ea typeface="Dotum" panose="020B0600000101010101" pitchFamily="34" charset="-127"/>
              </a:rPr>
              <a:t>Training Data: Input and output given.  Used to build model.</a:t>
            </a:r>
          </a:p>
          <a:p>
            <a:r>
              <a:rPr lang="en-US" sz="1800" dirty="0">
                <a:latin typeface="Dotum" panose="020B0600000101010101" pitchFamily="34" charset="-127"/>
                <a:ea typeface="Dotum" panose="020B0600000101010101" pitchFamily="34" charset="-127"/>
              </a:rPr>
              <a:t>Testing Data: Input is given, output is held out.  Used to test performance of model.</a:t>
            </a:r>
          </a:p>
          <a:p>
            <a:r>
              <a:rPr lang="en-US" sz="1800" dirty="0">
                <a:latin typeface="Dotum" panose="020B0600000101010101" pitchFamily="34" charset="-127"/>
                <a:ea typeface="Dotum" panose="020B0600000101010101" pitchFamily="34" charset="-127"/>
              </a:rPr>
              <a:t>Validation Data: Used to prevent overfitting, functionally similar to testing data.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1"/>
            <a:ext cx="12192000" cy="1536569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95751" y="1"/>
            <a:ext cx="451163" cy="1536569"/>
          </a:xfrm>
          <a:prstGeom prst="rect">
            <a:avLst/>
          </a:prstGeom>
          <a:solidFill>
            <a:schemeClr val="accent1">
              <a:lumMod val="40000"/>
              <a:lumOff val="60000"/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3957" y="181906"/>
            <a:ext cx="10898172" cy="956231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Eurostile" charset="0"/>
                <a:ea typeface="Eurostile" charset="0"/>
                <a:cs typeface="Eurostile" charset="0"/>
              </a:rPr>
              <a:t>Training and Testing Data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81E13-E869-9B48-B573-864811240C1F}" type="slidenum">
              <a:rPr lang="en-US" smtClean="0"/>
              <a:t>8</a:t>
            </a:fld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1" y="1094395"/>
            <a:ext cx="12253647" cy="230055"/>
          </a:xfrm>
          <a:prstGeom prst="rect">
            <a:avLst/>
          </a:prstGeom>
          <a:solidFill>
            <a:schemeClr val="bg2">
              <a:lumMod val="90000"/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52B3B45-5D2E-B348-83B6-EDBBCD4032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254" y="2927926"/>
            <a:ext cx="5961681" cy="32114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1487F72-8552-D646-B322-18F4A6FAC635}"/>
              </a:ext>
            </a:extLst>
          </p:cNvPr>
          <p:cNvSpPr txBox="1"/>
          <p:nvPr/>
        </p:nvSpPr>
        <p:spPr>
          <a:xfrm>
            <a:off x="1949267" y="6292691"/>
            <a:ext cx="696536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Source: </a:t>
            </a:r>
            <a:r>
              <a:rPr lang="en-US" sz="1000" dirty="0">
                <a:hlinkClick r:id="rId4"/>
              </a:rPr>
              <a:t>https://datascience.stackexchange.com/questions/61467/clarification-on-train-test-and-val-and-how-to-use-implement-it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948610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3A5B4632-C963-4296-86F0-79AA9EA5AE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8328" y="303591"/>
            <a:ext cx="4335327" cy="58967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785D43-7163-EE49-899A-310F43D4A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854" y="1597832"/>
            <a:ext cx="3802276" cy="2773430"/>
          </a:xfrm>
        </p:spPr>
        <p:txBody>
          <a:bodyPr>
            <a:normAutofit/>
          </a:bodyPr>
          <a:lstStyle/>
          <a:p>
            <a:r>
              <a:rPr lang="en-US" sz="4800" b="1" dirty="0">
                <a:solidFill>
                  <a:schemeClr val="bg1"/>
                </a:solidFill>
              </a:rPr>
              <a:t>Learning Objectives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B0A44D-C5B8-DA4A-84D2-C6B17D150C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61165" y="6356350"/>
            <a:ext cx="2792636" cy="365125"/>
          </a:xfrm>
          <a:prstGeom prst="ellipse">
            <a:avLst/>
          </a:prstGeo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8E981E13-E869-9B48-B573-864811240C1F}" type="slidenum">
              <a:rPr lang="en-US">
                <a:solidFill>
                  <a:srgbClr val="898989"/>
                </a:solidFill>
              </a:rPr>
              <a:pPr>
                <a:lnSpc>
                  <a:spcPct val="90000"/>
                </a:lnSpc>
                <a:spcAft>
                  <a:spcPts val="600"/>
                </a:spcAft>
              </a:pPr>
              <a:t>9</a:t>
            </a:fld>
            <a:endParaRPr lang="en-US">
              <a:solidFill>
                <a:srgbClr val="898989"/>
              </a:solidFill>
            </a:endParaRPr>
          </a:p>
        </p:txBody>
      </p:sp>
      <p:graphicFrame>
        <p:nvGraphicFramePr>
          <p:cNvPr id="22" name="Content Placeholder 2">
            <a:extLst>
              <a:ext uri="{FF2B5EF4-FFF2-40B4-BE49-F238E27FC236}">
                <a16:creationId xmlns:a16="http://schemas.microsoft.com/office/drawing/2014/main" id="{4DD92E52-5053-40CB-9EB5-F8D28E2B95C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09737606"/>
              </p:ext>
            </p:extLst>
          </p:nvPr>
        </p:nvGraphicFramePr>
        <p:xfrm>
          <a:off x="4954542" y="180060"/>
          <a:ext cx="6707427" cy="62198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Arrow: Right 11">
            <a:extLst>
              <a:ext uri="{FF2B5EF4-FFF2-40B4-BE49-F238E27FC236}">
                <a16:creationId xmlns:a16="http://schemas.microsoft.com/office/drawing/2014/main" id="{C2F0C94E-B812-4E4F-90F7-85B218960A5A}"/>
              </a:ext>
            </a:extLst>
          </p:cNvPr>
          <p:cNvSpPr/>
          <p:nvPr/>
        </p:nvSpPr>
        <p:spPr>
          <a:xfrm>
            <a:off x="4323327" y="1597832"/>
            <a:ext cx="700655" cy="433230"/>
          </a:xfrm>
          <a:prstGeom prst="rightArrow">
            <a:avLst/>
          </a:prstGeom>
          <a:solidFill>
            <a:srgbClr val="E71224"/>
          </a:solidFill>
          <a:ln w="30856">
            <a:solidFill>
              <a:srgbClr val="E712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endParaRPr lang="en-US" dirty="0">
              <a:solidFill>
                <a:srgbClr val="E7122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61319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2703</TotalTime>
  <Words>3187</Words>
  <Application>Microsoft Macintosh PowerPoint</Application>
  <PresentationFormat>Widescreen</PresentationFormat>
  <Paragraphs>618</Paragraphs>
  <Slides>45</Slides>
  <Notes>33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2" baseType="lpstr">
      <vt:lpstr>Dotum</vt:lpstr>
      <vt:lpstr>Arial</vt:lpstr>
      <vt:lpstr>Calibri</vt:lpstr>
      <vt:lpstr>Calibri Light</vt:lpstr>
      <vt:lpstr>Cambria Math</vt:lpstr>
      <vt:lpstr>Eurostile</vt:lpstr>
      <vt:lpstr>Office Theme</vt:lpstr>
      <vt:lpstr>Intro to Machine Learning</vt:lpstr>
      <vt:lpstr>Learning Objectives</vt:lpstr>
      <vt:lpstr>What is Machine Learning?</vt:lpstr>
      <vt:lpstr>What is Machine Learning?</vt:lpstr>
      <vt:lpstr>Example: Object Recognition</vt:lpstr>
      <vt:lpstr>Types of Learning</vt:lpstr>
      <vt:lpstr>Unsupervised Learning: Clustering</vt:lpstr>
      <vt:lpstr>Training and Testing Data</vt:lpstr>
      <vt:lpstr>Learning Objectives</vt:lpstr>
      <vt:lpstr>Regression and Classification</vt:lpstr>
      <vt:lpstr>Classification</vt:lpstr>
      <vt:lpstr>k-Nearest Neighbors</vt:lpstr>
      <vt:lpstr>Learning Objectives</vt:lpstr>
      <vt:lpstr>Dimensionality Reduction</vt:lpstr>
      <vt:lpstr>Learning Objectives</vt:lpstr>
      <vt:lpstr>Linear Model</vt:lpstr>
      <vt:lpstr>Learning Objectives</vt:lpstr>
      <vt:lpstr>Loss Function</vt:lpstr>
      <vt:lpstr>Loss Function</vt:lpstr>
      <vt:lpstr>Learning Objectives</vt:lpstr>
      <vt:lpstr>Learning Algorithm</vt:lpstr>
      <vt:lpstr>Learning Algorithm: Gradient Descent</vt:lpstr>
      <vt:lpstr>Stochastic Gradient Descent (SGD)</vt:lpstr>
      <vt:lpstr>Learning Objectives</vt:lpstr>
      <vt:lpstr>Linear Regression</vt:lpstr>
      <vt:lpstr>Logistic Regression</vt:lpstr>
      <vt:lpstr>Support Vector Machine</vt:lpstr>
      <vt:lpstr>SVM vs Logistic Regression</vt:lpstr>
      <vt:lpstr>Resources</vt:lpstr>
      <vt:lpstr>kNN Demo</vt:lpstr>
      <vt:lpstr>Intro to Machine Learning</vt:lpstr>
      <vt:lpstr>Recap</vt:lpstr>
      <vt:lpstr>Learning Objectives</vt:lpstr>
      <vt:lpstr>Data Collection</vt:lpstr>
      <vt:lpstr>BeautifulSoup</vt:lpstr>
      <vt:lpstr>Learning Objectives</vt:lpstr>
      <vt:lpstr>Exploratory Data Analysis (EDA)</vt:lpstr>
      <vt:lpstr>Data Cleaning</vt:lpstr>
      <vt:lpstr>Feature Extraction and Engineering</vt:lpstr>
      <vt:lpstr>Learning Objectives</vt:lpstr>
      <vt:lpstr>Model Selection</vt:lpstr>
      <vt:lpstr>Model Performance</vt:lpstr>
      <vt:lpstr>Hyperparameter Tuning</vt:lpstr>
      <vt:lpstr>Demo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 to Machine Learning</dc:title>
  <dc:creator>Jordan D Levy</dc:creator>
  <cp:lastModifiedBy>Jordan D Levy</cp:lastModifiedBy>
  <cp:revision>58</cp:revision>
  <dcterms:created xsi:type="dcterms:W3CDTF">2020-04-11T19:59:05Z</dcterms:created>
  <dcterms:modified xsi:type="dcterms:W3CDTF">2020-04-13T17:03:06Z</dcterms:modified>
</cp:coreProperties>
</file>